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39"/>
  </p:notesMasterIdLst>
  <p:handoutMasterIdLst>
    <p:handoutMasterId r:id="rId40"/>
  </p:handoutMasterIdLst>
  <p:sldIdLst>
    <p:sldId id="478" r:id="rId2"/>
    <p:sldId id="535" r:id="rId3"/>
    <p:sldId id="473" r:id="rId4"/>
    <p:sldId id="360" r:id="rId5"/>
    <p:sldId id="389" r:id="rId6"/>
    <p:sldId id="528" r:id="rId7"/>
    <p:sldId id="511" r:id="rId8"/>
    <p:sldId id="517" r:id="rId9"/>
    <p:sldId id="518" r:id="rId10"/>
    <p:sldId id="391" r:id="rId11"/>
    <p:sldId id="529" r:id="rId12"/>
    <p:sldId id="398" r:id="rId13"/>
    <p:sldId id="401" r:id="rId14"/>
    <p:sldId id="530" r:id="rId15"/>
    <p:sldId id="531" r:id="rId16"/>
    <p:sldId id="403" r:id="rId17"/>
    <p:sldId id="416" r:id="rId18"/>
    <p:sldId id="417" r:id="rId19"/>
    <p:sldId id="418" r:id="rId20"/>
    <p:sldId id="429" r:id="rId21"/>
    <p:sldId id="430" r:id="rId22"/>
    <p:sldId id="431" r:id="rId23"/>
    <p:sldId id="433" r:id="rId24"/>
    <p:sldId id="543" r:id="rId25"/>
    <p:sldId id="434" r:id="rId26"/>
    <p:sldId id="435" r:id="rId27"/>
    <p:sldId id="544" r:id="rId28"/>
    <p:sldId id="406" r:id="rId29"/>
    <p:sldId id="408" r:id="rId30"/>
    <p:sldId id="410" r:id="rId31"/>
    <p:sldId id="411" r:id="rId32"/>
    <p:sldId id="412" r:id="rId33"/>
    <p:sldId id="444" r:id="rId34"/>
    <p:sldId id="446" r:id="rId35"/>
    <p:sldId id="439" r:id="rId36"/>
    <p:sldId id="448" r:id="rId37"/>
    <p:sldId id="54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Lst>
        </p14:section>
        <p14:section name="Technology reflections" id="{14051ADF-BE31-41C4-B683-02204B47C64D}">
          <p14:sldIdLst>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543"/>
            <p14:sldId id="434"/>
            <p14:sldId id="435"/>
            <p14:sldId id="544"/>
            <p14:sldId id="406"/>
            <p14:sldId id="408"/>
            <p14:sldId id="410"/>
            <p14:sldId id="411"/>
            <p14:sldId id="412"/>
            <p14:sldId id="444"/>
            <p14:sldId id="446"/>
            <p14:sldId id="439"/>
            <p14:sldId id="448"/>
          </p14:sldIdLst>
        </p14:section>
        <p14:section name="Conclusions" id="{52F2E1E5-A63B-4774-9E68-27839DAA7817}">
          <p14:sldIdLst>
            <p14:sldId id="54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autoAdjust="0"/>
    <p:restoredTop sz="87524" autoAdjust="0"/>
  </p:normalViewPr>
  <p:slideViewPr>
    <p:cSldViewPr>
      <p:cViewPr varScale="1">
        <p:scale>
          <a:sx n="69" d="100"/>
          <a:sy n="69" d="100"/>
        </p:scale>
        <p:origin x="204"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508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24/10/2020</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Weber-Shirk</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10/24/2020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intro to each unit</a:t>
            </a:r>
            <a:r>
              <a:rPr lang="en-US" baseline="0" dirty="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37</a:t>
            </a:fld>
            <a:endParaRPr lang="en-US" dirty="0"/>
          </a:p>
        </p:txBody>
      </p:sp>
    </p:spTree>
    <p:extLst>
      <p:ext uri="{BB962C8B-B14F-4D97-AF65-F5344CB8AC3E}">
        <p14:creationId xmlns:p14="http://schemas.microsoft.com/office/powerpoint/2010/main" val="3356840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10/24/2020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8722028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076725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2882356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1732648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3134290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242472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585086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10/24/2020</a:t>
            </a:fld>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Line 7">
            <a:extLst>
              <a:ext uri="{FF2B5EF4-FFF2-40B4-BE49-F238E27FC236}">
                <a16:creationId xmlns:a16="http://schemas.microsoft.com/office/drawing/2014/main" id="{BF61DAA9-F1DB-4872-95FA-F390F5543CCA}"/>
              </a:ext>
            </a:extLst>
          </p:cNvPr>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extLst>
      <p:ext uri="{BB962C8B-B14F-4D97-AF65-F5344CB8AC3E}">
        <p14:creationId xmlns:p14="http://schemas.microsoft.com/office/powerpoint/2010/main" val="40185903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8.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8.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image" Target="../media/image6.jpeg"/><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5.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30.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jpe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slide" Target="slide3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p:txBody>
          <a:bodyPr/>
          <a:lstStyle/>
          <a:p>
            <a:r>
              <a:rPr lang="en-US" dirty="0"/>
              <a:t>San Nicolas</a:t>
            </a:r>
          </a:p>
        </p:txBody>
      </p:sp>
    </p:spTree>
    <p:extLst>
      <p:ext uri="{BB962C8B-B14F-4D97-AF65-F5344CB8AC3E}">
        <p14:creationId xmlns:p14="http://schemas.microsoft.com/office/powerpoint/2010/main" val="41006634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 action="ppaction://noaction"/>
            <a:extLst>
              <a:ext uri="{FF2B5EF4-FFF2-40B4-BE49-F238E27FC236}">
                <a16:creationId xmlns:a16="http://schemas.microsoft.com/office/drawing/2014/main" id="{C97F26F4-25FB-4122-BB5E-BB4E09E3FD7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7JDsnkJiAFskNA0MmKReDqv15PGqHIQ9nomQ0PxjlXTgBk4dEZD9ZDYWlTRNVBxyLv_frMcsL2EQfqaxISmXSirv67HZv3KgLEY4QepoxAkfHxoYyBIB7Y8FTefkqlkyovun3nZ4VG_7G0VSzhxjUHjRpO7_8jayMx1ACGd3Pa8tEciAVbbBQ2gj02Ieq5aThSTDqHElzpYPjf8JYW5sofeAbz-CCvZBxprAVdXgKB7wTd5OZBRUIg9qnU4E4ewSWor44FHRTQ2pnf-Mt60vET3RsnMTsHiJIRjtb239pB3xl1SdndYxB45l3go-2PBUsIfwQ3zP8qlFUdGeFrM1y1wDsahZoupJuzVPlB89XL6jRgglEzkvcfr9SZrlmGr3_Al2Z-g2YySfhNPIYwtGKFQ6NFHEFRzmdnX5ds6UCyTN5X88tC8nVmbtDiWlcJUq4vVzYpCUJiEh42nMm_Djgsusbaawj47LdivsPrHEmx9J9ft5d9rtCl8cUeN7Qt4FUGhTSpApWxe_qAwcc7vloCFA3hMIvNizFKnUHJ0AggcYbXeRKixTsKk4ivkPsNjj4TA2dC-dptRkX3OP3iXTUAM56Z3gk_ye41l-EHXfoMjylXxoEeDS4Xtyx0SAdQukc72eJnAR9Cag_qWhmkuNJnPbkVGzWnweW2cJGiF-6Qaw8rCwFY0-FyyohamQ1BEYQhrHNzrKvp19iDtK5VV-KCDxQ9VrobpGs-146b5TkD4D8A=w1124-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244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lh3.googleusercontent.com/S-jkfjOzclHDQbLwiDjzpqqWNOk2CCLdHiuaYv3sZdjrkkEqMVyOxJrNIz6AckIi1MxEyMAl_eYlLevuQtXWZcoj0tK-dPkiAau5s8O4PIiXLNv8mwOlB65XOrauzaWYjnRye4TQn8X4qnw4V8xaOM7Q2cvzrpvmgxJ1ZJXLQ5USh2I8ywfhg8VSc6YJ8EvhIzf-miKVd702Dp6V7mVdkNbwbbXjNJwhc-dw2JC3NctF1YCfu0i1smPfuZH9164GlX29MHc1WymHo-6gRSIGHvCunWuLsCy7lHGrJQf7S3Iks0SPNor-KQlaCN-XmClH1lvP7xzMnzJZE2BBHSrSW_CqntexN7j_C8zwNFzYDevn69vJGJsRZBY1X7ob4MVHCpNxKx0TzQckNc5C4SCnYTvjcz9BCS8TQH_6GcLIeVGusFgVT5NAJM-bU3j6DJp08Pol3AYBXnKm5ApfyCilIACyvtsSxRJLIgjJL499776yZpoUB7UTxJmsNcx3qJHwo1aZjmcYPD0rwepo2eSfQuB5S4HAqgk9-_otQTw3KEO0FtesUcb8M3Iemk1-IWAR3g3aCl_2wjucfn4Ks4mtQQJ_towdWxiSzRFhve63Ina8vPhSnSHVm7v3b9ECM6AqVlqmzxZH3tR-vCuMKSSHP2RhCVFo5YPGVYJPGExO69nRP_aKh-CunEBCcC3mP22DK6uQUH0x8wGlB9bTvMfoJ-wIO-5AEhW2uYkW5XHQ3iZNOy0=w633-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1414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498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8377" y="3081337"/>
            <a:ext cx="1842171" cy="369332"/>
          </a:xfrm>
          <a:prstGeom prst="rect">
            <a:avLst/>
          </a:prstGeom>
          <a:noFill/>
        </p:spPr>
        <p:txBody>
          <a:bodyPr wrap="none" rtlCol="0">
            <a:spAutoFit/>
          </a:bodyPr>
          <a:lstStyle/>
          <a:p>
            <a:r>
              <a:rPr lang="en-US" dirty="0">
                <a:solidFill>
                  <a:schemeClr val="bg1"/>
                </a:solidFill>
                <a:latin typeface="+mn-lt"/>
              </a:rPr>
              <a:t>Backwash water!</a:t>
            </a:r>
          </a:p>
        </p:txBody>
      </p:sp>
      <p:cxnSp>
        <p:nvCxnSpPr>
          <p:cNvPr id="8" name="Straight Arrow Connector 7"/>
          <p:cNvCxnSpPr/>
          <p:nvPr/>
        </p:nvCxnSpPr>
        <p:spPr>
          <a:xfrm>
            <a:off x="8183317" y="3266003"/>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01529" y="4246006"/>
            <a:ext cx="1872629" cy="369332"/>
          </a:xfrm>
          <a:prstGeom prst="rect">
            <a:avLst/>
          </a:prstGeom>
          <a:noFill/>
        </p:spPr>
        <p:txBody>
          <a:bodyPr wrap="none" rtlCol="0">
            <a:spAutoFit/>
          </a:bodyPr>
          <a:lstStyle/>
          <a:p>
            <a:r>
              <a:rPr lang="en-US" dirty="0">
                <a:solidFill>
                  <a:schemeClr val="bg1"/>
                </a:solidFill>
                <a:latin typeface="+mn-lt"/>
              </a:rPr>
              <a:t>Filter Pipe </a:t>
            </a:r>
            <a:r>
              <a:rPr lang="en-US" dirty="0" err="1">
                <a:solidFill>
                  <a:schemeClr val="bg1"/>
                </a:solidFill>
                <a:latin typeface="+mn-lt"/>
              </a:rPr>
              <a:t>Gallary</a:t>
            </a:r>
            <a:endParaRPr lang="en-US" dirty="0">
              <a:solidFill>
                <a:schemeClr val="bg1"/>
              </a:solidFill>
              <a:latin typeface="+mn-lt"/>
            </a:endParaRPr>
          </a:p>
        </p:txBody>
      </p:sp>
      <p:sp>
        <p:nvSpPr>
          <p:cNvPr id="10" name="TextBox 9"/>
          <p:cNvSpPr txBox="1"/>
          <p:nvPr/>
        </p:nvSpPr>
        <p:spPr>
          <a:xfrm>
            <a:off x="2895600" y="3962400"/>
            <a:ext cx="936475" cy="369332"/>
          </a:xfrm>
          <a:prstGeom prst="rect">
            <a:avLst/>
          </a:prstGeom>
          <a:noFill/>
        </p:spPr>
        <p:txBody>
          <a:bodyPr wrap="none" rtlCol="0">
            <a:spAutoFit/>
          </a:bodyPr>
          <a:lstStyle/>
          <a:p>
            <a:r>
              <a:rPr lang="en-US" dirty="0">
                <a:solidFill>
                  <a:schemeClr val="bg1"/>
                </a:solidFill>
                <a:latin typeface="+mn-lt"/>
              </a:rPr>
              <a:t>2 Filters</a:t>
            </a:r>
          </a:p>
        </p:txBody>
      </p:sp>
      <p:sp>
        <p:nvSpPr>
          <p:cNvPr id="11" name="TextBox 10"/>
          <p:cNvSpPr txBox="1"/>
          <p:nvPr/>
        </p:nvSpPr>
        <p:spPr>
          <a:xfrm>
            <a:off x="6588610" y="1982271"/>
            <a:ext cx="1550424" cy="369332"/>
          </a:xfrm>
          <a:prstGeom prst="rect">
            <a:avLst/>
          </a:prstGeom>
          <a:noFill/>
        </p:spPr>
        <p:txBody>
          <a:bodyPr wrap="none" rtlCol="0">
            <a:spAutoFit/>
          </a:bodyPr>
          <a:lstStyle/>
          <a:p>
            <a:r>
              <a:rPr lang="en-US" dirty="0">
                <a:solidFill>
                  <a:schemeClr val="bg1"/>
                </a:solidFill>
                <a:latin typeface="+mn-lt"/>
              </a:rPr>
              <a:t>Sludge drains!</a:t>
            </a:r>
          </a:p>
        </p:txBody>
      </p:sp>
      <p:cxnSp>
        <p:nvCxnSpPr>
          <p:cNvPr id="12" name="Straight Arrow Connector 11"/>
          <p:cNvCxnSpPr>
            <a:stCxn id="11" idx="3"/>
          </p:cNvCxnSpPr>
          <p:nvPr/>
        </p:nvCxnSpPr>
        <p:spPr>
          <a:xfrm flipV="1">
            <a:off x="8139034" y="2015073"/>
            <a:ext cx="137754" cy="15186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err="1"/>
              <a:t>Flocculator</a:t>
            </a:r>
            <a:endParaRPr lang="en-US" sz="4800" dirty="0"/>
          </a:p>
          <a:p>
            <a:r>
              <a:rPr lang="en-US" sz="4800" dirty="0"/>
              <a:t>Floc Blanket</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5168660" y="2430598"/>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9291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415745" y="3733800"/>
            <a:ext cx="1655061" cy="5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953000" y="3962400"/>
            <a:ext cx="1295400" cy="76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406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0" y="3276600"/>
            <a:ext cx="683200" cy="369332"/>
          </a:xfrm>
          <a:prstGeom prst="rect">
            <a:avLst/>
          </a:prstGeom>
          <a:noFill/>
        </p:spPr>
        <p:txBody>
          <a:bodyPr wrap="none" rtlCol="0">
            <a:spAutoFit/>
          </a:bodyPr>
          <a:lstStyle/>
          <a:p>
            <a:r>
              <a:rPr lang="en-US" dirty="0">
                <a:solidFill>
                  <a:schemeClr val="bg1"/>
                </a:solidFill>
              </a:rPr>
              <a:t>Filter</a:t>
            </a:r>
          </a:p>
        </p:txBody>
      </p:sp>
      <p:sp>
        <p:nvSpPr>
          <p:cNvPr id="5" name="TextBox 4"/>
          <p:cNvSpPr txBox="1"/>
          <p:nvPr/>
        </p:nvSpPr>
        <p:spPr>
          <a:xfrm>
            <a:off x="3276600" y="3289540"/>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7771144">
            <a:off x="1556133" y="4029938"/>
            <a:ext cx="1842007" cy="461665"/>
          </a:xfrm>
          <a:prstGeom prst="rect">
            <a:avLst/>
          </a:prstGeom>
          <a:noFill/>
        </p:spPr>
        <p:txBody>
          <a:bodyPr wrap="square" rtlCol="0">
            <a:spAutoFit/>
          </a:bodyPr>
          <a:lstStyle/>
          <a:p>
            <a:r>
              <a:rPr lang="en-US" sz="2400" dirty="0">
                <a:solidFill>
                  <a:schemeClr val="bg1"/>
                </a:solidFill>
              </a:rPr>
              <a:t>Filter Outlet</a:t>
            </a:r>
          </a:p>
        </p:txBody>
      </p:sp>
      <p:sp>
        <p:nvSpPr>
          <p:cNvPr id="7" name="TextBox 6"/>
          <p:cNvSpPr txBox="1"/>
          <p:nvPr/>
        </p:nvSpPr>
        <p:spPr>
          <a:xfrm>
            <a:off x="6553200" y="3022788"/>
            <a:ext cx="1371600" cy="1569660"/>
          </a:xfrm>
          <a:prstGeom prst="rect">
            <a:avLst/>
          </a:prstGeom>
          <a:noFill/>
        </p:spPr>
        <p:txBody>
          <a:bodyPr wrap="square" rtlCol="0">
            <a:spAutoFit/>
          </a:bodyPr>
          <a:lstStyle/>
          <a:p>
            <a:r>
              <a:rPr lang="en-US" sz="2400" dirty="0" err="1"/>
              <a:t>Sed</a:t>
            </a:r>
            <a:r>
              <a:rPr lang="en-US" sz="2400" dirty="0"/>
              <a:t> tank</a:t>
            </a:r>
          </a:p>
          <a:p>
            <a:r>
              <a:rPr lang="en-US" sz="2400" dirty="0"/>
              <a:t>Inlet and outlet channels</a:t>
            </a:r>
          </a:p>
        </p:txBody>
      </p:sp>
      <p:sp>
        <p:nvSpPr>
          <p:cNvPr id="10" name="TextBox 9"/>
          <p:cNvSpPr txBox="1"/>
          <p:nvPr/>
        </p:nvSpPr>
        <p:spPr>
          <a:xfrm>
            <a:off x="7788715" y="2078311"/>
            <a:ext cx="1128835" cy="369332"/>
          </a:xfrm>
          <a:prstGeom prst="rect">
            <a:avLst/>
          </a:prstGeom>
          <a:noFill/>
        </p:spPr>
        <p:txBody>
          <a:bodyPr wrap="none" rtlCol="0">
            <a:spAutoFit/>
          </a:bodyPr>
          <a:lstStyle/>
          <a:p>
            <a:r>
              <a:rPr lang="en-US" dirty="0" err="1">
                <a:solidFill>
                  <a:schemeClr val="bg1"/>
                </a:solidFill>
              </a:rPr>
              <a:t>Sed</a:t>
            </a:r>
            <a:r>
              <a:rPr lang="en-US" dirty="0">
                <a:solidFill>
                  <a:schemeClr val="bg1"/>
                </a:solidFill>
              </a:rPr>
              <a:t> tanks</a:t>
            </a:r>
          </a:p>
        </p:txBody>
      </p:sp>
    </p:spTree>
    <p:extLst>
      <p:ext uri="{BB962C8B-B14F-4D97-AF65-F5344CB8AC3E}">
        <p14:creationId xmlns:p14="http://schemas.microsoft.com/office/powerpoint/2010/main" val="38840774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1755200" y="2895600"/>
            <a:ext cx="779381" cy="369332"/>
          </a:xfrm>
          <a:prstGeom prst="rect">
            <a:avLst/>
          </a:prstGeom>
          <a:noFill/>
        </p:spPr>
        <p:txBody>
          <a:bodyPr wrap="none" rtlCol="0">
            <a:spAutoFit/>
          </a:bodyPr>
          <a:lstStyle/>
          <a:p>
            <a:r>
              <a:rPr lang="en-US" dirty="0">
                <a:solidFill>
                  <a:schemeClr val="bg1"/>
                </a:solidFill>
              </a:rPr>
              <a:t>Filters</a:t>
            </a:r>
          </a:p>
        </p:txBody>
      </p:sp>
      <p:sp>
        <p:nvSpPr>
          <p:cNvPr id="5" name="TextBox 4"/>
          <p:cNvSpPr txBox="1"/>
          <p:nvPr/>
        </p:nvSpPr>
        <p:spPr>
          <a:xfrm>
            <a:off x="6289828" y="1862111"/>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6026057">
            <a:off x="4569361" y="2602509"/>
            <a:ext cx="1842007" cy="461665"/>
          </a:xfrm>
          <a:prstGeom prst="rect">
            <a:avLst/>
          </a:prstGeom>
          <a:noFill/>
        </p:spPr>
        <p:txBody>
          <a:bodyPr wrap="square" rtlCol="0">
            <a:spAutoFit/>
          </a:bodyPr>
          <a:lstStyle/>
          <a:p>
            <a:r>
              <a:rPr lang="en-US" sz="2400" dirty="0">
                <a:solidFill>
                  <a:schemeClr val="bg1"/>
                </a:solidFill>
              </a:rPr>
              <a:t>Filter Outlet</a:t>
            </a:r>
          </a:p>
        </p:txBody>
      </p:sp>
    </p:spTree>
    <p:extLst>
      <p:ext uri="{BB962C8B-B14F-4D97-AF65-F5344CB8AC3E}">
        <p14:creationId xmlns:p14="http://schemas.microsoft.com/office/powerpoint/2010/main" val="42790233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rot="16200000">
            <a:off x="2442684" y="2640382"/>
            <a:ext cx="2799164" cy="523220"/>
          </a:xfrm>
          <a:prstGeom prst="rect">
            <a:avLst/>
          </a:prstGeom>
          <a:noFill/>
        </p:spPr>
        <p:txBody>
          <a:bodyPr wrap="none" rtlCol="0">
            <a:spAutoFit/>
          </a:bodyPr>
          <a:lstStyle/>
          <a:p>
            <a:r>
              <a:rPr lang="en-US" sz="2800" dirty="0"/>
              <a:t>Backwash siphon</a:t>
            </a:r>
          </a:p>
        </p:txBody>
      </p:sp>
      <p:sp>
        <p:nvSpPr>
          <p:cNvPr id="5" name="TextBox 4"/>
          <p:cNvSpPr txBox="1"/>
          <p:nvPr/>
        </p:nvSpPr>
        <p:spPr>
          <a:xfrm rot="16418870">
            <a:off x="4119828" y="2623128"/>
            <a:ext cx="2799164" cy="523220"/>
          </a:xfrm>
          <a:prstGeom prst="rect">
            <a:avLst/>
          </a:prstGeom>
          <a:noFill/>
        </p:spPr>
        <p:txBody>
          <a:bodyPr wrap="none" rtlCol="0">
            <a:spAutoFit/>
          </a:bodyPr>
          <a:lstStyle/>
          <a:p>
            <a:r>
              <a:rPr lang="en-US" sz="2800" dirty="0"/>
              <a:t>Backwash siphon</a:t>
            </a:r>
          </a:p>
        </p:txBody>
      </p:sp>
      <p:cxnSp>
        <p:nvCxnSpPr>
          <p:cNvPr id="7" name="Straight Arrow Connector 6"/>
          <p:cNvCxnSpPr/>
          <p:nvPr/>
        </p:nvCxnSpPr>
        <p:spPr>
          <a:xfrm>
            <a:off x="3886200" y="1014147"/>
            <a:ext cx="0" cy="4572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38800" y="1005824"/>
            <a:ext cx="30343" cy="47384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87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296" name="TextBox 295">
            <a:extLst>
              <a:ext uri="{FF2B5EF4-FFF2-40B4-BE49-F238E27FC236}">
                <a16:creationId xmlns:a16="http://schemas.microsoft.com/office/drawing/2014/main" id="{42DFB111-5EB7-4421-A70E-319C76F51212}"/>
              </a:ext>
            </a:extLst>
          </p:cNvPr>
          <p:cNvSpPr txBox="1"/>
          <p:nvPr/>
        </p:nvSpPr>
        <p:spPr>
          <a:xfrm>
            <a:off x="853440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298" name="TextBox 297">
            <a:extLst>
              <a:ext uri="{FF2B5EF4-FFF2-40B4-BE49-F238E27FC236}">
                <a16:creationId xmlns:a16="http://schemas.microsoft.com/office/drawing/2014/main" id="{BD6155E1-A5B3-468A-9AE3-5F573BCBDE85}"/>
              </a:ext>
            </a:extLst>
          </p:cNvPr>
          <p:cNvSpPr txBox="1"/>
          <p:nvPr/>
        </p:nvSpPr>
        <p:spPr>
          <a:xfrm>
            <a:off x="670786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299" name="TextBox 298">
            <a:extLst>
              <a:ext uri="{FF2B5EF4-FFF2-40B4-BE49-F238E27FC236}">
                <a16:creationId xmlns:a16="http://schemas.microsoft.com/office/drawing/2014/main" id="{536D6285-2795-4F9D-9799-F9165900558E}"/>
              </a:ext>
            </a:extLst>
          </p:cNvPr>
          <p:cNvSpPr txBox="1"/>
          <p:nvPr/>
        </p:nvSpPr>
        <p:spPr>
          <a:xfrm>
            <a:off x="305478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300" name="TextBox 299">
            <a:extLst>
              <a:ext uri="{FF2B5EF4-FFF2-40B4-BE49-F238E27FC236}">
                <a16:creationId xmlns:a16="http://schemas.microsoft.com/office/drawing/2014/main" id="{054B1B00-0F85-45D6-9281-1CF67C63414B}"/>
              </a:ext>
            </a:extLst>
          </p:cNvPr>
          <p:cNvSpPr txBox="1"/>
          <p:nvPr/>
        </p:nvSpPr>
        <p:spPr>
          <a:xfrm>
            <a:off x="122824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09" name="Group 66">
            <a:extLst>
              <a:ext uri="{FF2B5EF4-FFF2-40B4-BE49-F238E27FC236}">
                <a16:creationId xmlns:a16="http://schemas.microsoft.com/office/drawing/2014/main" id="{B015A50C-C96A-4FA9-9A0D-6E6968F31D60}"/>
              </a:ext>
            </a:extLst>
          </p:cNvPr>
          <p:cNvGrpSpPr/>
          <p:nvPr/>
        </p:nvGrpSpPr>
        <p:grpSpPr>
          <a:xfrm>
            <a:off x="3116800" y="3559774"/>
            <a:ext cx="1715775" cy="2514600"/>
            <a:chOff x="12954000" y="10820400"/>
            <a:chExt cx="1371600" cy="1828800"/>
          </a:xfrm>
        </p:grpSpPr>
        <p:sp>
          <p:nvSpPr>
            <p:cNvPr id="312" name="Can 46">
              <a:extLst>
                <a:ext uri="{FF2B5EF4-FFF2-40B4-BE49-F238E27FC236}">
                  <a16:creationId xmlns:a16="http://schemas.microsoft.com/office/drawing/2014/main" id="{AB7E3733-D651-4108-BE23-6F6E959D26D0}"/>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3" name="Can 47">
              <a:extLst>
                <a:ext uri="{FF2B5EF4-FFF2-40B4-BE49-F238E27FC236}">
                  <a16:creationId xmlns:a16="http://schemas.microsoft.com/office/drawing/2014/main" id="{48309323-D9AD-454C-84D7-DF9567E371D1}"/>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14" name="Flowchart: Connector 313">
            <a:extLst>
              <a:ext uri="{FF2B5EF4-FFF2-40B4-BE49-F238E27FC236}">
                <a16:creationId xmlns:a16="http://schemas.microsoft.com/office/drawing/2014/main" id="{1F862904-AB60-4959-A446-F70A2013599F}"/>
              </a:ext>
            </a:extLst>
          </p:cNvPr>
          <p:cNvSpPr/>
          <p:nvPr/>
        </p:nvSpPr>
        <p:spPr bwMode="auto">
          <a:xfrm>
            <a:off x="448942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15" name="Group 300">
            <a:extLst>
              <a:ext uri="{FF2B5EF4-FFF2-40B4-BE49-F238E27FC236}">
                <a16:creationId xmlns:a16="http://schemas.microsoft.com/office/drawing/2014/main" id="{8994F177-DBDA-4EF3-BEC1-35D12A9C19B5}"/>
              </a:ext>
            </a:extLst>
          </p:cNvPr>
          <p:cNvGrpSpPr/>
          <p:nvPr/>
        </p:nvGrpSpPr>
        <p:grpSpPr>
          <a:xfrm>
            <a:off x="4203458" y="5068534"/>
            <a:ext cx="114385" cy="167640"/>
            <a:chOff x="2975210" y="4640709"/>
            <a:chExt cx="114385" cy="167640"/>
          </a:xfrm>
        </p:grpSpPr>
        <p:sp>
          <p:nvSpPr>
            <p:cNvPr id="316" name="Flowchart: Connector 315">
              <a:extLst>
                <a:ext uri="{FF2B5EF4-FFF2-40B4-BE49-F238E27FC236}">
                  <a16:creationId xmlns:a16="http://schemas.microsoft.com/office/drawing/2014/main" id="{44D383CE-166A-4F75-84A0-1F3342E8249F}"/>
                </a:ext>
              </a:extLst>
            </p:cNvPr>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7" name="Flowchart: Connector 316">
              <a:extLst>
                <a:ext uri="{FF2B5EF4-FFF2-40B4-BE49-F238E27FC236}">
                  <a16:creationId xmlns:a16="http://schemas.microsoft.com/office/drawing/2014/main" id="{ED49FD01-8961-40B6-B34F-5B8E42306D3E}"/>
                </a:ext>
              </a:extLst>
            </p:cNvPr>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8" name="Flowchart: Connector 317">
              <a:extLst>
                <a:ext uri="{FF2B5EF4-FFF2-40B4-BE49-F238E27FC236}">
                  <a16:creationId xmlns:a16="http://schemas.microsoft.com/office/drawing/2014/main" id="{75622678-2C61-4C22-8AF3-51E056C60B57}"/>
                </a:ext>
              </a:extLst>
            </p:cNvPr>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9" name="Flowchart: Connector 318">
              <a:extLst>
                <a:ext uri="{FF2B5EF4-FFF2-40B4-BE49-F238E27FC236}">
                  <a16:creationId xmlns:a16="http://schemas.microsoft.com/office/drawing/2014/main" id="{B1691E4C-9D6F-45F9-9D33-371D057E5E99}"/>
                </a:ext>
              </a:extLst>
            </p:cNvPr>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0" name="Group 298">
            <a:extLst>
              <a:ext uri="{FF2B5EF4-FFF2-40B4-BE49-F238E27FC236}">
                <a16:creationId xmlns:a16="http://schemas.microsoft.com/office/drawing/2014/main" id="{4F78059A-916A-4BC5-B72A-514EC245CA99}"/>
              </a:ext>
            </a:extLst>
          </p:cNvPr>
          <p:cNvGrpSpPr/>
          <p:nvPr/>
        </p:nvGrpSpPr>
        <p:grpSpPr>
          <a:xfrm>
            <a:off x="3440891" y="5592409"/>
            <a:ext cx="114385" cy="230505"/>
            <a:chOff x="2212643" y="5164584"/>
            <a:chExt cx="114385" cy="230505"/>
          </a:xfrm>
        </p:grpSpPr>
        <p:sp>
          <p:nvSpPr>
            <p:cNvPr id="321" name="Flowchart: Connector 320">
              <a:extLst>
                <a:ext uri="{FF2B5EF4-FFF2-40B4-BE49-F238E27FC236}">
                  <a16:creationId xmlns:a16="http://schemas.microsoft.com/office/drawing/2014/main" id="{46573BA5-CD22-4587-B970-299EA852012E}"/>
                </a:ext>
              </a:extLst>
            </p:cNvPr>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2" name="Flowchart: Connector 321">
              <a:extLst>
                <a:ext uri="{FF2B5EF4-FFF2-40B4-BE49-F238E27FC236}">
                  <a16:creationId xmlns:a16="http://schemas.microsoft.com/office/drawing/2014/main" id="{3D404122-B06D-484D-A490-26AB18734AD8}"/>
                </a:ext>
              </a:extLst>
            </p:cNvPr>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3" name="Flowchart: Connector 322">
              <a:extLst>
                <a:ext uri="{FF2B5EF4-FFF2-40B4-BE49-F238E27FC236}">
                  <a16:creationId xmlns:a16="http://schemas.microsoft.com/office/drawing/2014/main" id="{AAE1FFC9-959A-4A2B-A4CC-25692BDC6A30}"/>
                </a:ext>
              </a:extLst>
            </p:cNvPr>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4" name="Flowchart: Connector 323">
              <a:extLst>
                <a:ext uri="{FF2B5EF4-FFF2-40B4-BE49-F238E27FC236}">
                  <a16:creationId xmlns:a16="http://schemas.microsoft.com/office/drawing/2014/main" id="{49854CE2-C1F1-4F39-A0E6-38FE301C5676}"/>
                </a:ext>
              </a:extLst>
            </p:cNvPr>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5" name="Flowchart: Connector 324">
              <a:extLst>
                <a:ext uri="{FF2B5EF4-FFF2-40B4-BE49-F238E27FC236}">
                  <a16:creationId xmlns:a16="http://schemas.microsoft.com/office/drawing/2014/main" id="{1EEF9607-E963-40FB-9B90-9486C810577E}"/>
                </a:ext>
              </a:extLst>
            </p:cNvPr>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6" name="Group 295">
            <a:extLst>
              <a:ext uri="{FF2B5EF4-FFF2-40B4-BE49-F238E27FC236}">
                <a16:creationId xmlns:a16="http://schemas.microsoft.com/office/drawing/2014/main" id="{62948308-9C84-475D-BDEE-F170660B1D88}"/>
              </a:ext>
            </a:extLst>
          </p:cNvPr>
          <p:cNvGrpSpPr/>
          <p:nvPr/>
        </p:nvGrpSpPr>
        <p:grpSpPr>
          <a:xfrm>
            <a:off x="4394099" y="4858984"/>
            <a:ext cx="152514" cy="167640"/>
            <a:chOff x="3165851" y="4431159"/>
            <a:chExt cx="152514" cy="167640"/>
          </a:xfrm>
        </p:grpSpPr>
        <p:sp>
          <p:nvSpPr>
            <p:cNvPr id="327" name="Flowchart: Connector 326">
              <a:extLst>
                <a:ext uri="{FF2B5EF4-FFF2-40B4-BE49-F238E27FC236}">
                  <a16:creationId xmlns:a16="http://schemas.microsoft.com/office/drawing/2014/main" id="{A9A1E77D-AD3E-4636-BAFE-875DD903FB15}"/>
                </a:ext>
              </a:extLst>
            </p:cNvPr>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8" name="Flowchart: Connector 327">
              <a:extLst>
                <a:ext uri="{FF2B5EF4-FFF2-40B4-BE49-F238E27FC236}">
                  <a16:creationId xmlns:a16="http://schemas.microsoft.com/office/drawing/2014/main" id="{FCDCF041-CE2F-45CB-B44D-353FB001AB8E}"/>
                </a:ext>
              </a:extLst>
            </p:cNvPr>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9" name="Flowchart: Connector 328">
              <a:extLst>
                <a:ext uri="{FF2B5EF4-FFF2-40B4-BE49-F238E27FC236}">
                  <a16:creationId xmlns:a16="http://schemas.microsoft.com/office/drawing/2014/main" id="{B16FE254-BA5E-425F-B65E-FA470A6D5A03}"/>
                </a:ext>
              </a:extLst>
            </p:cNvPr>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0" name="Flowchart: Connector 329">
              <a:extLst>
                <a:ext uri="{FF2B5EF4-FFF2-40B4-BE49-F238E27FC236}">
                  <a16:creationId xmlns:a16="http://schemas.microsoft.com/office/drawing/2014/main" id="{067AB825-C8AF-4F63-B4EE-4EA5A59AD292}"/>
                </a:ext>
              </a:extLst>
            </p:cNvPr>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31" name="Group 297">
            <a:extLst>
              <a:ext uri="{FF2B5EF4-FFF2-40B4-BE49-F238E27FC236}">
                <a16:creationId xmlns:a16="http://schemas.microsoft.com/office/drawing/2014/main" id="{A7C97B55-0C17-4A8E-AFAF-7FD20AA8117D}"/>
              </a:ext>
            </a:extLst>
          </p:cNvPr>
          <p:cNvGrpSpPr/>
          <p:nvPr/>
        </p:nvGrpSpPr>
        <p:grpSpPr>
          <a:xfrm>
            <a:off x="3440891" y="5026624"/>
            <a:ext cx="209706" cy="167640"/>
            <a:chOff x="2212643" y="4598799"/>
            <a:chExt cx="209706" cy="167640"/>
          </a:xfrm>
        </p:grpSpPr>
        <p:sp>
          <p:nvSpPr>
            <p:cNvPr id="332" name="Flowchart: Connector 331">
              <a:extLst>
                <a:ext uri="{FF2B5EF4-FFF2-40B4-BE49-F238E27FC236}">
                  <a16:creationId xmlns:a16="http://schemas.microsoft.com/office/drawing/2014/main" id="{74D42538-FC60-47E3-BFEB-3C47CCABFCA1}"/>
                </a:ext>
              </a:extLst>
            </p:cNvPr>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3" name="Flowchart: Connector 332">
              <a:extLst>
                <a:ext uri="{FF2B5EF4-FFF2-40B4-BE49-F238E27FC236}">
                  <a16:creationId xmlns:a16="http://schemas.microsoft.com/office/drawing/2014/main" id="{A70B5030-AA14-4434-83C5-E2769FBE470F}"/>
                </a:ext>
              </a:extLst>
            </p:cNvPr>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4" name="Flowchart: Connector 333">
              <a:extLst>
                <a:ext uri="{FF2B5EF4-FFF2-40B4-BE49-F238E27FC236}">
                  <a16:creationId xmlns:a16="http://schemas.microsoft.com/office/drawing/2014/main" id="{4F31CBF7-74BB-449F-BF6E-32D966AE3753}"/>
                </a:ext>
              </a:extLst>
            </p:cNvPr>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5" name="Flowchart: Connector 334">
              <a:extLst>
                <a:ext uri="{FF2B5EF4-FFF2-40B4-BE49-F238E27FC236}">
                  <a16:creationId xmlns:a16="http://schemas.microsoft.com/office/drawing/2014/main" id="{C8550767-E693-4E59-B031-CB534A4FC1AB}"/>
                </a:ext>
              </a:extLst>
            </p:cNvPr>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6" name="Flowchart: Connector 335">
              <a:extLst>
                <a:ext uri="{FF2B5EF4-FFF2-40B4-BE49-F238E27FC236}">
                  <a16:creationId xmlns:a16="http://schemas.microsoft.com/office/drawing/2014/main" id="{DD5FA41E-99A5-4BD8-AB72-EDC8BB0C781D}"/>
                </a:ext>
              </a:extLst>
            </p:cNvPr>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37" name="Flowchart: Connector 336">
            <a:extLst>
              <a:ext uri="{FF2B5EF4-FFF2-40B4-BE49-F238E27FC236}">
                <a16:creationId xmlns:a16="http://schemas.microsoft.com/office/drawing/2014/main" id="{40B7B1E3-C8E0-4C00-B625-C56DABE77BA8}"/>
              </a:ext>
            </a:extLst>
          </p:cNvPr>
          <p:cNvSpPr/>
          <p:nvPr/>
        </p:nvSpPr>
        <p:spPr bwMode="auto">
          <a:xfrm>
            <a:off x="37840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38" name="Group 296">
            <a:extLst>
              <a:ext uri="{FF2B5EF4-FFF2-40B4-BE49-F238E27FC236}">
                <a16:creationId xmlns:a16="http://schemas.microsoft.com/office/drawing/2014/main" id="{764FC0E7-E5AD-42B6-A6FE-EFEF9CAB61B9}"/>
              </a:ext>
            </a:extLst>
          </p:cNvPr>
          <p:cNvGrpSpPr/>
          <p:nvPr/>
        </p:nvGrpSpPr>
        <p:grpSpPr>
          <a:xfrm>
            <a:off x="3784046" y="4607524"/>
            <a:ext cx="152514" cy="167640"/>
            <a:chOff x="2555798" y="4179699"/>
            <a:chExt cx="152514" cy="167640"/>
          </a:xfrm>
        </p:grpSpPr>
        <p:sp>
          <p:nvSpPr>
            <p:cNvPr id="339" name="Flowchart: Connector 338">
              <a:extLst>
                <a:ext uri="{FF2B5EF4-FFF2-40B4-BE49-F238E27FC236}">
                  <a16:creationId xmlns:a16="http://schemas.microsoft.com/office/drawing/2014/main" id="{5ED8E0DA-BC89-407C-86C5-77AEC4824A39}"/>
                </a:ext>
              </a:extLst>
            </p:cNvPr>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0" name="Flowchart: Connector 339">
              <a:extLst>
                <a:ext uri="{FF2B5EF4-FFF2-40B4-BE49-F238E27FC236}">
                  <a16:creationId xmlns:a16="http://schemas.microsoft.com/office/drawing/2014/main" id="{B3E0C330-4740-4061-B771-F9E77846BE49}"/>
                </a:ext>
              </a:extLst>
            </p:cNvPr>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1" name="Flowchart: Connector 340">
              <a:extLst>
                <a:ext uri="{FF2B5EF4-FFF2-40B4-BE49-F238E27FC236}">
                  <a16:creationId xmlns:a16="http://schemas.microsoft.com/office/drawing/2014/main" id="{055B0231-86D6-4CFB-8BBD-710517383709}"/>
                </a:ext>
              </a:extLst>
            </p:cNvPr>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2" name="Flowchart: Connector 341">
              <a:extLst>
                <a:ext uri="{FF2B5EF4-FFF2-40B4-BE49-F238E27FC236}">
                  <a16:creationId xmlns:a16="http://schemas.microsoft.com/office/drawing/2014/main" id="{F73AA2CA-E199-41CF-98BA-9D530226EDD0}"/>
                </a:ext>
              </a:extLst>
            </p:cNvPr>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3" name="Flowchart: Connector 342">
              <a:extLst>
                <a:ext uri="{FF2B5EF4-FFF2-40B4-BE49-F238E27FC236}">
                  <a16:creationId xmlns:a16="http://schemas.microsoft.com/office/drawing/2014/main" id="{F16F2198-1C45-4E54-82D1-673AD2F456E9}"/>
                </a:ext>
              </a:extLst>
            </p:cNvPr>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44" name="Group 299">
            <a:extLst>
              <a:ext uri="{FF2B5EF4-FFF2-40B4-BE49-F238E27FC236}">
                <a16:creationId xmlns:a16="http://schemas.microsoft.com/office/drawing/2014/main" id="{862CFFC1-0F44-4CF1-9894-DCF19B72ADAF}"/>
              </a:ext>
            </a:extLst>
          </p:cNvPr>
          <p:cNvGrpSpPr/>
          <p:nvPr/>
        </p:nvGrpSpPr>
        <p:grpSpPr>
          <a:xfrm>
            <a:off x="4070008" y="5655274"/>
            <a:ext cx="152514" cy="209550"/>
            <a:chOff x="2841760" y="5227449"/>
            <a:chExt cx="152514" cy="209550"/>
          </a:xfrm>
        </p:grpSpPr>
        <p:sp>
          <p:nvSpPr>
            <p:cNvPr id="345" name="Flowchart: Connector 344">
              <a:extLst>
                <a:ext uri="{FF2B5EF4-FFF2-40B4-BE49-F238E27FC236}">
                  <a16:creationId xmlns:a16="http://schemas.microsoft.com/office/drawing/2014/main" id="{372F6658-C70F-4DC0-972B-7FD58F1DFFB9}"/>
                </a:ext>
              </a:extLst>
            </p:cNvPr>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6" name="Flowchart: Connector 345">
              <a:extLst>
                <a:ext uri="{FF2B5EF4-FFF2-40B4-BE49-F238E27FC236}">
                  <a16:creationId xmlns:a16="http://schemas.microsoft.com/office/drawing/2014/main" id="{E62D07C0-F075-4747-B1E5-C288CAA52303}"/>
                </a:ext>
              </a:extLst>
            </p:cNvPr>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7" name="Flowchart: Connector 346">
              <a:extLst>
                <a:ext uri="{FF2B5EF4-FFF2-40B4-BE49-F238E27FC236}">
                  <a16:creationId xmlns:a16="http://schemas.microsoft.com/office/drawing/2014/main" id="{A543DFE6-DD1E-49BC-93C2-1FC92796E165}"/>
                </a:ext>
              </a:extLst>
            </p:cNvPr>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8" name="Flowchart: Connector 347">
              <a:extLst>
                <a:ext uri="{FF2B5EF4-FFF2-40B4-BE49-F238E27FC236}">
                  <a16:creationId xmlns:a16="http://schemas.microsoft.com/office/drawing/2014/main" id="{424124B6-6FEC-4072-9ACA-4FB6976960EE}"/>
                </a:ext>
              </a:extLst>
            </p:cNvPr>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9" name="Flowchart: Connector 348">
              <a:extLst>
                <a:ext uri="{FF2B5EF4-FFF2-40B4-BE49-F238E27FC236}">
                  <a16:creationId xmlns:a16="http://schemas.microsoft.com/office/drawing/2014/main" id="{C2ED46D8-58E2-40B6-ABA2-E98A17B4BB67}"/>
                </a:ext>
              </a:extLst>
            </p:cNvPr>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50" name="Group 48">
            <a:extLst>
              <a:ext uri="{FF2B5EF4-FFF2-40B4-BE49-F238E27FC236}">
                <a16:creationId xmlns:a16="http://schemas.microsoft.com/office/drawing/2014/main" id="{6602CD02-ECB7-4AF5-A9A4-62D2DDC7313C}"/>
              </a:ext>
            </a:extLst>
          </p:cNvPr>
          <p:cNvGrpSpPr/>
          <p:nvPr/>
        </p:nvGrpSpPr>
        <p:grpSpPr>
          <a:xfrm>
            <a:off x="1284450" y="2985019"/>
            <a:ext cx="1715775" cy="3020904"/>
            <a:chOff x="2514600" y="10375979"/>
            <a:chExt cx="1371600" cy="2197021"/>
          </a:xfrm>
        </p:grpSpPr>
        <p:sp>
          <p:nvSpPr>
            <p:cNvPr id="351" name="Can 49">
              <a:extLst>
                <a:ext uri="{FF2B5EF4-FFF2-40B4-BE49-F238E27FC236}">
                  <a16:creationId xmlns:a16="http://schemas.microsoft.com/office/drawing/2014/main" id="{DEC71CFE-9B84-4AA6-90D0-3A72BC2807CE}"/>
                </a:ext>
              </a:extLst>
            </p:cNvPr>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2" name="Can 50">
              <a:extLst>
                <a:ext uri="{FF2B5EF4-FFF2-40B4-BE49-F238E27FC236}">
                  <a16:creationId xmlns:a16="http://schemas.microsoft.com/office/drawing/2014/main" id="{7D199C7B-820B-469E-8D58-D3D3A30C2ABA}"/>
                </a:ext>
              </a:extLst>
            </p:cNvPr>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3" name="Flowchart: Connector 352">
              <a:extLst>
                <a:ext uri="{FF2B5EF4-FFF2-40B4-BE49-F238E27FC236}">
                  <a16:creationId xmlns:a16="http://schemas.microsoft.com/office/drawing/2014/main" id="{DFA05863-58D3-4AEC-BA52-4D7C92B44F81}"/>
                </a:ext>
              </a:extLst>
            </p:cNvPr>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4" name="Flowchart: Connector 353">
              <a:extLst>
                <a:ext uri="{FF2B5EF4-FFF2-40B4-BE49-F238E27FC236}">
                  <a16:creationId xmlns:a16="http://schemas.microsoft.com/office/drawing/2014/main" id="{7AE26890-2FE1-4261-8B60-8112358CA927}"/>
                </a:ext>
              </a:extLst>
            </p:cNvPr>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5" name="Flowchart: Connector 354">
              <a:extLst>
                <a:ext uri="{FF2B5EF4-FFF2-40B4-BE49-F238E27FC236}">
                  <a16:creationId xmlns:a16="http://schemas.microsoft.com/office/drawing/2014/main" id="{2C8F4302-517A-461D-A741-42B60F89807C}"/>
                </a:ext>
              </a:extLst>
            </p:cNvPr>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6" name="Flowchart: Connector 355">
              <a:extLst>
                <a:ext uri="{FF2B5EF4-FFF2-40B4-BE49-F238E27FC236}">
                  <a16:creationId xmlns:a16="http://schemas.microsoft.com/office/drawing/2014/main" id="{CA874E32-4139-4DEA-A10A-ECE9FA0DF0D0}"/>
                </a:ext>
              </a:extLst>
            </p:cNvPr>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7" name="Flowchart: Connector 356">
              <a:extLst>
                <a:ext uri="{FF2B5EF4-FFF2-40B4-BE49-F238E27FC236}">
                  <a16:creationId xmlns:a16="http://schemas.microsoft.com/office/drawing/2014/main" id="{CB7FAAED-4949-4DE4-84B6-B5FF9729EE0B}"/>
                </a:ext>
              </a:extLst>
            </p:cNvPr>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8" name="Flowchart: Connector 357">
              <a:extLst>
                <a:ext uri="{FF2B5EF4-FFF2-40B4-BE49-F238E27FC236}">
                  <a16:creationId xmlns:a16="http://schemas.microsoft.com/office/drawing/2014/main" id="{B15EA65D-4D69-4460-9F65-2D1095A1875D}"/>
                </a:ext>
              </a:extLst>
            </p:cNvPr>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9" name="Flowchart: Connector 358">
              <a:extLst>
                <a:ext uri="{FF2B5EF4-FFF2-40B4-BE49-F238E27FC236}">
                  <a16:creationId xmlns:a16="http://schemas.microsoft.com/office/drawing/2014/main" id="{77074FDC-3554-463B-B477-71EAE4587938}"/>
                </a:ext>
              </a:extLst>
            </p:cNvPr>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0" name="Flowchart: Connector 359">
              <a:extLst>
                <a:ext uri="{FF2B5EF4-FFF2-40B4-BE49-F238E27FC236}">
                  <a16:creationId xmlns:a16="http://schemas.microsoft.com/office/drawing/2014/main" id="{A298D87E-B0A4-450D-B611-8D385CC6B7E4}"/>
                </a:ext>
              </a:extLst>
            </p:cNvPr>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1" name="Flowchart: Connector 360">
              <a:extLst>
                <a:ext uri="{FF2B5EF4-FFF2-40B4-BE49-F238E27FC236}">
                  <a16:creationId xmlns:a16="http://schemas.microsoft.com/office/drawing/2014/main" id="{6BAECC06-C17F-4EEE-BD69-009D8DBC41C8}"/>
                </a:ext>
              </a:extLst>
            </p:cNvPr>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2" name="Flowchart: Connector 361">
              <a:extLst>
                <a:ext uri="{FF2B5EF4-FFF2-40B4-BE49-F238E27FC236}">
                  <a16:creationId xmlns:a16="http://schemas.microsoft.com/office/drawing/2014/main" id="{6C645A0C-C321-49FB-81B9-02449500A83D}"/>
                </a:ext>
              </a:extLst>
            </p:cNvPr>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3" name="Flowchart: Connector 362">
              <a:extLst>
                <a:ext uri="{FF2B5EF4-FFF2-40B4-BE49-F238E27FC236}">
                  <a16:creationId xmlns:a16="http://schemas.microsoft.com/office/drawing/2014/main" id="{94F391FD-1856-4408-8CF6-90E24D52EBC3}"/>
                </a:ext>
              </a:extLst>
            </p:cNvPr>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4" name="Flowchart: Connector 363">
              <a:extLst>
                <a:ext uri="{FF2B5EF4-FFF2-40B4-BE49-F238E27FC236}">
                  <a16:creationId xmlns:a16="http://schemas.microsoft.com/office/drawing/2014/main" id="{DB9E4635-27AA-4DFC-A56E-7D86A492FBF7}"/>
                </a:ext>
              </a:extLst>
            </p:cNvPr>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5" name="Flowchart: Connector 364">
              <a:extLst>
                <a:ext uri="{FF2B5EF4-FFF2-40B4-BE49-F238E27FC236}">
                  <a16:creationId xmlns:a16="http://schemas.microsoft.com/office/drawing/2014/main" id="{BE4D6927-F39B-4AB6-81A8-428B4562BA8F}"/>
                </a:ext>
              </a:extLst>
            </p:cNvPr>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6" name="Flowchart: Connector 365">
              <a:extLst>
                <a:ext uri="{FF2B5EF4-FFF2-40B4-BE49-F238E27FC236}">
                  <a16:creationId xmlns:a16="http://schemas.microsoft.com/office/drawing/2014/main" id="{1DA03A48-6666-4315-A207-14923EF7B7F5}"/>
                </a:ext>
              </a:extLst>
            </p:cNvPr>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7" name="Flowchart: Connector 366">
              <a:extLst>
                <a:ext uri="{FF2B5EF4-FFF2-40B4-BE49-F238E27FC236}">
                  <a16:creationId xmlns:a16="http://schemas.microsoft.com/office/drawing/2014/main" id="{E902CCFD-C82E-4187-AF31-DE34F8B64B7E}"/>
                </a:ext>
              </a:extLst>
            </p:cNvPr>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8" name="Flowchart: Connector 367">
              <a:extLst>
                <a:ext uri="{FF2B5EF4-FFF2-40B4-BE49-F238E27FC236}">
                  <a16:creationId xmlns:a16="http://schemas.microsoft.com/office/drawing/2014/main" id="{5EEAA36B-C7F8-4CBE-9DC0-ADDAC011D412}"/>
                </a:ext>
              </a:extLst>
            </p:cNvPr>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9" name="Flowchart: Connector 368">
              <a:extLst>
                <a:ext uri="{FF2B5EF4-FFF2-40B4-BE49-F238E27FC236}">
                  <a16:creationId xmlns:a16="http://schemas.microsoft.com/office/drawing/2014/main" id="{6EE9843C-8B8E-4A42-94C7-381452BB369D}"/>
                </a:ext>
              </a:extLst>
            </p:cNvPr>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0" name="Flowchart: Connector 369">
              <a:extLst>
                <a:ext uri="{FF2B5EF4-FFF2-40B4-BE49-F238E27FC236}">
                  <a16:creationId xmlns:a16="http://schemas.microsoft.com/office/drawing/2014/main" id="{649C0EBA-4F5E-4534-9852-52289215C604}"/>
                </a:ext>
              </a:extLst>
            </p:cNvPr>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1" name="Flowchart: Connector 370">
              <a:extLst>
                <a:ext uri="{FF2B5EF4-FFF2-40B4-BE49-F238E27FC236}">
                  <a16:creationId xmlns:a16="http://schemas.microsoft.com/office/drawing/2014/main" id="{C4053F8A-2DB6-40D3-B5C1-CE64D681F54F}"/>
                </a:ext>
              </a:extLst>
            </p:cNvPr>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2" name="Flowchart: Connector 371">
              <a:extLst>
                <a:ext uri="{FF2B5EF4-FFF2-40B4-BE49-F238E27FC236}">
                  <a16:creationId xmlns:a16="http://schemas.microsoft.com/office/drawing/2014/main" id="{279EED89-2B22-44A4-9AC2-EB3C966AC384}"/>
                </a:ext>
              </a:extLst>
            </p:cNvPr>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3" name="Flowchart: Connector 372">
              <a:extLst>
                <a:ext uri="{FF2B5EF4-FFF2-40B4-BE49-F238E27FC236}">
                  <a16:creationId xmlns:a16="http://schemas.microsoft.com/office/drawing/2014/main" id="{9046FDFD-B3DA-49E6-85DE-371BD61C8C40}"/>
                </a:ext>
              </a:extLst>
            </p:cNvPr>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4" name="Flowchart: Connector 373">
              <a:extLst>
                <a:ext uri="{FF2B5EF4-FFF2-40B4-BE49-F238E27FC236}">
                  <a16:creationId xmlns:a16="http://schemas.microsoft.com/office/drawing/2014/main" id="{CAF547DB-7E5A-4ABF-9890-EC1FE4811C43}"/>
                </a:ext>
              </a:extLst>
            </p:cNvPr>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5" name="Flowchart: Connector 374">
              <a:extLst>
                <a:ext uri="{FF2B5EF4-FFF2-40B4-BE49-F238E27FC236}">
                  <a16:creationId xmlns:a16="http://schemas.microsoft.com/office/drawing/2014/main" id="{01FEB007-9B39-44E9-B83A-265F09C2FB9E}"/>
                </a:ext>
              </a:extLst>
            </p:cNvPr>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6" name="Flowchart: Connector 375">
              <a:extLst>
                <a:ext uri="{FF2B5EF4-FFF2-40B4-BE49-F238E27FC236}">
                  <a16:creationId xmlns:a16="http://schemas.microsoft.com/office/drawing/2014/main" id="{AC1898C1-A863-4106-A52F-248D0FE2D104}"/>
                </a:ext>
              </a:extLst>
            </p:cNvPr>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7" name="Flowchart: Connector 376">
              <a:extLst>
                <a:ext uri="{FF2B5EF4-FFF2-40B4-BE49-F238E27FC236}">
                  <a16:creationId xmlns:a16="http://schemas.microsoft.com/office/drawing/2014/main" id="{212343E9-C61A-4F79-A4DE-564693814A84}"/>
                </a:ext>
              </a:extLst>
            </p:cNvPr>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8" name="Flowchart: Connector 377">
              <a:extLst>
                <a:ext uri="{FF2B5EF4-FFF2-40B4-BE49-F238E27FC236}">
                  <a16:creationId xmlns:a16="http://schemas.microsoft.com/office/drawing/2014/main" id="{0FF76523-D53A-4B56-BE2D-65AF174C214F}"/>
                </a:ext>
              </a:extLst>
            </p:cNvPr>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9" name="Flowchart: Connector 378">
              <a:extLst>
                <a:ext uri="{FF2B5EF4-FFF2-40B4-BE49-F238E27FC236}">
                  <a16:creationId xmlns:a16="http://schemas.microsoft.com/office/drawing/2014/main" id="{9FC756D0-EAC9-4680-8F6D-76CC512E3B1A}"/>
                </a:ext>
              </a:extLst>
            </p:cNvPr>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0" name="Flowchart: Connector 379">
              <a:extLst>
                <a:ext uri="{FF2B5EF4-FFF2-40B4-BE49-F238E27FC236}">
                  <a16:creationId xmlns:a16="http://schemas.microsoft.com/office/drawing/2014/main" id="{5EE8EB5C-C0CC-4CE4-9784-CF4E2CAADC71}"/>
                </a:ext>
              </a:extLst>
            </p:cNvPr>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1" name="Flowchart: Connector 380">
              <a:extLst>
                <a:ext uri="{FF2B5EF4-FFF2-40B4-BE49-F238E27FC236}">
                  <a16:creationId xmlns:a16="http://schemas.microsoft.com/office/drawing/2014/main" id="{108CB2EF-5B6F-420F-9E0E-2EE823F01A33}"/>
                </a:ext>
              </a:extLst>
            </p:cNvPr>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2" name="Flowchart: Connector 381">
              <a:extLst>
                <a:ext uri="{FF2B5EF4-FFF2-40B4-BE49-F238E27FC236}">
                  <a16:creationId xmlns:a16="http://schemas.microsoft.com/office/drawing/2014/main" id="{A1E06603-7536-4D6A-A9F1-CB53F7D39667}"/>
                </a:ext>
              </a:extLst>
            </p:cNvPr>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3" name="Teardrop 382">
              <a:extLst>
                <a:ext uri="{FF2B5EF4-FFF2-40B4-BE49-F238E27FC236}">
                  <a16:creationId xmlns:a16="http://schemas.microsoft.com/office/drawing/2014/main" id="{93004381-22C5-4DF9-BC28-A4CB15F039F9}"/>
                </a:ext>
              </a:extLst>
            </p:cNvPr>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4" name="Teardrop 383">
              <a:extLst>
                <a:ext uri="{FF2B5EF4-FFF2-40B4-BE49-F238E27FC236}">
                  <a16:creationId xmlns:a16="http://schemas.microsoft.com/office/drawing/2014/main" id="{89855ABC-0107-4EE6-9519-2F1F7DE777A5}"/>
                </a:ext>
              </a:extLst>
            </p:cNvPr>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5" name="Teardrop 384">
              <a:extLst>
                <a:ext uri="{FF2B5EF4-FFF2-40B4-BE49-F238E27FC236}">
                  <a16:creationId xmlns:a16="http://schemas.microsoft.com/office/drawing/2014/main" id="{D8DC521F-0369-4966-9147-0927B6AE4AB8}"/>
                </a:ext>
              </a:extLst>
            </p:cNvPr>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86" name="Group 69">
            <a:extLst>
              <a:ext uri="{FF2B5EF4-FFF2-40B4-BE49-F238E27FC236}">
                <a16:creationId xmlns:a16="http://schemas.microsoft.com/office/drawing/2014/main" id="{B4B4A059-EFC1-41C4-BBCF-E07063CDC79C}"/>
              </a:ext>
            </a:extLst>
          </p:cNvPr>
          <p:cNvGrpSpPr/>
          <p:nvPr/>
        </p:nvGrpSpPr>
        <p:grpSpPr>
          <a:xfrm>
            <a:off x="6781500" y="3559774"/>
            <a:ext cx="1715775" cy="2514600"/>
            <a:chOff x="12954000" y="10820400"/>
            <a:chExt cx="1371600" cy="1828800"/>
          </a:xfrm>
        </p:grpSpPr>
        <p:sp>
          <p:nvSpPr>
            <p:cNvPr id="387" name="Can 122">
              <a:extLst>
                <a:ext uri="{FF2B5EF4-FFF2-40B4-BE49-F238E27FC236}">
                  <a16:creationId xmlns:a16="http://schemas.microsoft.com/office/drawing/2014/main" id="{D9190677-956A-48AC-BFEF-59F4A0103AB1}"/>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8" name="Can 123">
              <a:extLst>
                <a:ext uri="{FF2B5EF4-FFF2-40B4-BE49-F238E27FC236}">
                  <a16:creationId xmlns:a16="http://schemas.microsoft.com/office/drawing/2014/main" id="{ED9755EB-8032-4CFB-9BF8-4168EC5D196D}"/>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89" name="Flowchart: Connector 388">
            <a:extLst>
              <a:ext uri="{FF2B5EF4-FFF2-40B4-BE49-F238E27FC236}">
                <a16:creationId xmlns:a16="http://schemas.microsoft.com/office/drawing/2014/main" id="{F268A936-A3CF-48EF-BF9A-CB29A936AC1A}"/>
              </a:ext>
            </a:extLst>
          </p:cNvPr>
          <p:cNvSpPr/>
          <p:nvPr/>
        </p:nvSpPr>
        <p:spPr bwMode="auto">
          <a:xfrm>
            <a:off x="8154120"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90" name="Group 170">
            <a:extLst>
              <a:ext uri="{FF2B5EF4-FFF2-40B4-BE49-F238E27FC236}">
                <a16:creationId xmlns:a16="http://schemas.microsoft.com/office/drawing/2014/main" id="{377CDA8C-7751-496A-ABB3-7A8EDC647EA1}"/>
              </a:ext>
            </a:extLst>
          </p:cNvPr>
          <p:cNvGrpSpPr/>
          <p:nvPr/>
        </p:nvGrpSpPr>
        <p:grpSpPr>
          <a:xfrm>
            <a:off x="8005874" y="5403097"/>
            <a:ext cx="114385" cy="167640"/>
            <a:chOff x="11308080" y="12146280"/>
            <a:chExt cx="91440" cy="121920"/>
          </a:xfrm>
        </p:grpSpPr>
        <p:sp>
          <p:nvSpPr>
            <p:cNvPr id="391" name="Flowchart: Connector 139">
              <a:extLst>
                <a:ext uri="{FF2B5EF4-FFF2-40B4-BE49-F238E27FC236}">
                  <a16:creationId xmlns:a16="http://schemas.microsoft.com/office/drawing/2014/main" id="{35069E4A-0DEE-4613-9893-3043B84BCBCB}"/>
                </a:ext>
              </a:extLst>
            </p:cNvPr>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2" name="Flowchart: Connector 140">
              <a:extLst>
                <a:ext uri="{FF2B5EF4-FFF2-40B4-BE49-F238E27FC236}">
                  <a16:creationId xmlns:a16="http://schemas.microsoft.com/office/drawing/2014/main" id="{80238A19-CC06-49E2-82DF-6F8F804D34CA}"/>
                </a:ext>
              </a:extLst>
            </p:cNvPr>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3" name="Flowchart: Connector 392">
              <a:extLst>
                <a:ext uri="{FF2B5EF4-FFF2-40B4-BE49-F238E27FC236}">
                  <a16:creationId xmlns:a16="http://schemas.microsoft.com/office/drawing/2014/main" id="{E3B640FC-0F14-4093-828A-9A14EEC13D96}"/>
                </a:ext>
              </a:extLst>
            </p:cNvPr>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4" name="Flowchart: Connector 393">
              <a:extLst>
                <a:ext uri="{FF2B5EF4-FFF2-40B4-BE49-F238E27FC236}">
                  <a16:creationId xmlns:a16="http://schemas.microsoft.com/office/drawing/2014/main" id="{507B8C91-91F1-438A-B716-361476E6729C}"/>
                </a:ext>
              </a:extLst>
            </p:cNvPr>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95" name="Group 168">
            <a:extLst>
              <a:ext uri="{FF2B5EF4-FFF2-40B4-BE49-F238E27FC236}">
                <a16:creationId xmlns:a16="http://schemas.microsoft.com/office/drawing/2014/main" id="{C98118F1-7B23-4EA1-A8C9-43835890B1B3}"/>
              </a:ext>
            </a:extLst>
          </p:cNvPr>
          <p:cNvGrpSpPr/>
          <p:nvPr/>
        </p:nvGrpSpPr>
        <p:grpSpPr>
          <a:xfrm>
            <a:off x="6894928" y="4992183"/>
            <a:ext cx="114385" cy="230505"/>
            <a:chOff x="10698480" y="12527280"/>
            <a:chExt cx="91440" cy="167640"/>
          </a:xfrm>
        </p:grpSpPr>
        <p:sp>
          <p:nvSpPr>
            <p:cNvPr id="396" name="Flowchart: Connector 395">
              <a:extLst>
                <a:ext uri="{FF2B5EF4-FFF2-40B4-BE49-F238E27FC236}">
                  <a16:creationId xmlns:a16="http://schemas.microsoft.com/office/drawing/2014/main" id="{FFCEA710-A67F-4041-9C42-01051E9E7656}"/>
                </a:ext>
              </a:extLst>
            </p:cNvPr>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7" name="Flowchart: Connector 396">
              <a:extLst>
                <a:ext uri="{FF2B5EF4-FFF2-40B4-BE49-F238E27FC236}">
                  <a16:creationId xmlns:a16="http://schemas.microsoft.com/office/drawing/2014/main" id="{60192E98-7ED5-45D0-996F-2000B6BB73F1}"/>
                </a:ext>
              </a:extLst>
            </p:cNvPr>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8" name="Flowchart: Connector 397">
              <a:extLst>
                <a:ext uri="{FF2B5EF4-FFF2-40B4-BE49-F238E27FC236}">
                  <a16:creationId xmlns:a16="http://schemas.microsoft.com/office/drawing/2014/main" id="{CC317308-7910-48E1-900A-A1D949D55ADB}"/>
                </a:ext>
              </a:extLst>
            </p:cNvPr>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9" name="Flowchart: Connector 398">
              <a:extLst>
                <a:ext uri="{FF2B5EF4-FFF2-40B4-BE49-F238E27FC236}">
                  <a16:creationId xmlns:a16="http://schemas.microsoft.com/office/drawing/2014/main" id="{80609FF6-B7B5-4C3F-A130-51CA81DA7B85}"/>
                </a:ext>
              </a:extLst>
            </p:cNvPr>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0" name="Flowchart: Connector 399">
              <a:extLst>
                <a:ext uri="{FF2B5EF4-FFF2-40B4-BE49-F238E27FC236}">
                  <a16:creationId xmlns:a16="http://schemas.microsoft.com/office/drawing/2014/main" id="{F9708B38-13F7-4071-8687-F1BC842EAB07}"/>
                </a:ext>
              </a:extLst>
            </p:cNvPr>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1" name="Group 165">
            <a:extLst>
              <a:ext uri="{FF2B5EF4-FFF2-40B4-BE49-F238E27FC236}">
                <a16:creationId xmlns:a16="http://schemas.microsoft.com/office/drawing/2014/main" id="{76E357C7-CCBB-411D-A88A-E3267422B389}"/>
              </a:ext>
            </a:extLst>
          </p:cNvPr>
          <p:cNvGrpSpPr/>
          <p:nvPr/>
        </p:nvGrpSpPr>
        <p:grpSpPr>
          <a:xfrm>
            <a:off x="8258235" y="4747230"/>
            <a:ext cx="152513" cy="167640"/>
            <a:chOff x="11460480" y="11993880"/>
            <a:chExt cx="121920" cy="121920"/>
          </a:xfrm>
        </p:grpSpPr>
        <p:sp>
          <p:nvSpPr>
            <p:cNvPr id="402" name="Flowchart: Connector 401">
              <a:extLst>
                <a:ext uri="{FF2B5EF4-FFF2-40B4-BE49-F238E27FC236}">
                  <a16:creationId xmlns:a16="http://schemas.microsoft.com/office/drawing/2014/main" id="{6C3581B8-214E-4692-88B5-0A995726CB1E}"/>
                </a:ext>
              </a:extLst>
            </p:cNvPr>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3" name="Flowchart: Connector 402">
              <a:extLst>
                <a:ext uri="{FF2B5EF4-FFF2-40B4-BE49-F238E27FC236}">
                  <a16:creationId xmlns:a16="http://schemas.microsoft.com/office/drawing/2014/main" id="{4DF68CA4-7F1F-4916-915C-FD1142B01AD5}"/>
                </a:ext>
              </a:extLst>
            </p:cNvPr>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4" name="Flowchart: Connector 403">
              <a:extLst>
                <a:ext uri="{FF2B5EF4-FFF2-40B4-BE49-F238E27FC236}">
                  <a16:creationId xmlns:a16="http://schemas.microsoft.com/office/drawing/2014/main" id="{48875D35-17BD-4037-8D50-8E8BEAF5DE27}"/>
                </a:ext>
              </a:extLst>
            </p:cNvPr>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5" name="Flowchart: Connector 404">
              <a:extLst>
                <a:ext uri="{FF2B5EF4-FFF2-40B4-BE49-F238E27FC236}">
                  <a16:creationId xmlns:a16="http://schemas.microsoft.com/office/drawing/2014/main" id="{4087A1E4-1D5C-4659-88BC-E1C179D79775}"/>
                </a:ext>
              </a:extLst>
            </p:cNvPr>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6" name="Group 167">
            <a:extLst>
              <a:ext uri="{FF2B5EF4-FFF2-40B4-BE49-F238E27FC236}">
                <a16:creationId xmlns:a16="http://schemas.microsoft.com/office/drawing/2014/main" id="{B966D644-A851-418D-B33D-101D9EC39315}"/>
              </a:ext>
            </a:extLst>
          </p:cNvPr>
          <p:cNvGrpSpPr/>
          <p:nvPr/>
        </p:nvGrpSpPr>
        <p:grpSpPr>
          <a:xfrm>
            <a:off x="7123698" y="5461944"/>
            <a:ext cx="209706" cy="167640"/>
            <a:chOff x="10698480" y="12115800"/>
            <a:chExt cx="167640" cy="121920"/>
          </a:xfrm>
        </p:grpSpPr>
        <p:sp>
          <p:nvSpPr>
            <p:cNvPr id="407" name="Flowchart: Connector 136">
              <a:extLst>
                <a:ext uri="{FF2B5EF4-FFF2-40B4-BE49-F238E27FC236}">
                  <a16:creationId xmlns:a16="http://schemas.microsoft.com/office/drawing/2014/main" id="{A7D568E2-3A01-49C4-8AE9-3C6AF71A6CAC}"/>
                </a:ext>
              </a:extLst>
            </p:cNvPr>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8" name="Flowchart: Connector 137">
              <a:extLst>
                <a:ext uri="{FF2B5EF4-FFF2-40B4-BE49-F238E27FC236}">
                  <a16:creationId xmlns:a16="http://schemas.microsoft.com/office/drawing/2014/main" id="{6F509F36-D4C3-4973-8B9A-64F53626E220}"/>
                </a:ext>
              </a:extLst>
            </p:cNvPr>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9" name="Flowchart: Connector 408">
              <a:extLst>
                <a:ext uri="{FF2B5EF4-FFF2-40B4-BE49-F238E27FC236}">
                  <a16:creationId xmlns:a16="http://schemas.microsoft.com/office/drawing/2014/main" id="{06889F92-0901-43B4-8FAB-7048B200992B}"/>
                </a:ext>
              </a:extLst>
            </p:cNvPr>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0" name="Flowchart: Connector 409">
              <a:extLst>
                <a:ext uri="{FF2B5EF4-FFF2-40B4-BE49-F238E27FC236}">
                  <a16:creationId xmlns:a16="http://schemas.microsoft.com/office/drawing/2014/main" id="{6DA1D5F4-8DBB-4622-A91E-26251A4718F0}"/>
                </a:ext>
              </a:extLst>
            </p:cNvPr>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1" name="Flowchart: Connector 410">
              <a:extLst>
                <a:ext uri="{FF2B5EF4-FFF2-40B4-BE49-F238E27FC236}">
                  <a16:creationId xmlns:a16="http://schemas.microsoft.com/office/drawing/2014/main" id="{2C377FA5-C3E6-4923-A3FD-D8836B644954}"/>
                </a:ext>
              </a:extLst>
            </p:cNvPr>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12" name="Flowchart: Connector 411">
            <a:extLst>
              <a:ext uri="{FF2B5EF4-FFF2-40B4-BE49-F238E27FC236}">
                <a16:creationId xmlns:a16="http://schemas.microsoft.com/office/drawing/2014/main" id="{8C361E7B-4F02-4DDD-9413-6F45E90428E6}"/>
              </a:ext>
            </a:extLst>
          </p:cNvPr>
          <p:cNvSpPr/>
          <p:nvPr/>
        </p:nvSpPr>
        <p:spPr bwMode="auto">
          <a:xfrm>
            <a:off x="74487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13" name="Group 166">
            <a:extLst>
              <a:ext uri="{FF2B5EF4-FFF2-40B4-BE49-F238E27FC236}">
                <a16:creationId xmlns:a16="http://schemas.microsoft.com/office/drawing/2014/main" id="{E45F0685-4037-4833-9593-84C9F27F5E70}"/>
              </a:ext>
            </a:extLst>
          </p:cNvPr>
          <p:cNvGrpSpPr/>
          <p:nvPr/>
        </p:nvGrpSpPr>
        <p:grpSpPr>
          <a:xfrm>
            <a:off x="7607181" y="4796515"/>
            <a:ext cx="152513" cy="167640"/>
            <a:chOff x="10972800" y="11811000"/>
            <a:chExt cx="121920" cy="121920"/>
          </a:xfrm>
        </p:grpSpPr>
        <p:sp>
          <p:nvSpPr>
            <p:cNvPr id="414" name="Flowchart: Connector 135">
              <a:extLst>
                <a:ext uri="{FF2B5EF4-FFF2-40B4-BE49-F238E27FC236}">
                  <a16:creationId xmlns:a16="http://schemas.microsoft.com/office/drawing/2014/main" id="{F3ABB849-4A56-49CA-9F0A-869709A2B17A}"/>
                </a:ext>
              </a:extLst>
            </p:cNvPr>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5" name="Flowchart: Connector 138">
              <a:extLst>
                <a:ext uri="{FF2B5EF4-FFF2-40B4-BE49-F238E27FC236}">
                  <a16:creationId xmlns:a16="http://schemas.microsoft.com/office/drawing/2014/main" id="{59E89589-B570-43AB-B592-7C11418D8050}"/>
                </a:ext>
              </a:extLst>
            </p:cNvPr>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6" name="Flowchart: Connector 415">
              <a:extLst>
                <a:ext uri="{FF2B5EF4-FFF2-40B4-BE49-F238E27FC236}">
                  <a16:creationId xmlns:a16="http://schemas.microsoft.com/office/drawing/2014/main" id="{4DEE4557-3540-441F-A185-DF8419977C59}"/>
                </a:ext>
              </a:extLst>
            </p:cNvPr>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7" name="Flowchart: Connector 416">
              <a:extLst>
                <a:ext uri="{FF2B5EF4-FFF2-40B4-BE49-F238E27FC236}">
                  <a16:creationId xmlns:a16="http://schemas.microsoft.com/office/drawing/2014/main" id="{CFB853AE-A8D4-4DCA-B971-800C9C374966}"/>
                </a:ext>
              </a:extLst>
            </p:cNvPr>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8" name="Flowchart: Connector 417">
              <a:extLst>
                <a:ext uri="{FF2B5EF4-FFF2-40B4-BE49-F238E27FC236}">
                  <a16:creationId xmlns:a16="http://schemas.microsoft.com/office/drawing/2014/main" id="{961B2629-E6CF-4D23-837D-2A0FEAC1B789}"/>
                </a:ext>
              </a:extLst>
            </p:cNvPr>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19" name="Group 169">
            <a:extLst>
              <a:ext uri="{FF2B5EF4-FFF2-40B4-BE49-F238E27FC236}">
                <a16:creationId xmlns:a16="http://schemas.microsoft.com/office/drawing/2014/main" id="{4F1687E5-C0C6-4890-93D2-2199AD2A6B5C}"/>
              </a:ext>
            </a:extLst>
          </p:cNvPr>
          <p:cNvGrpSpPr/>
          <p:nvPr/>
        </p:nvGrpSpPr>
        <p:grpSpPr>
          <a:xfrm>
            <a:off x="7291088" y="4641946"/>
            <a:ext cx="152513" cy="209550"/>
            <a:chOff x="11201400" y="12573000"/>
            <a:chExt cx="121920" cy="152400"/>
          </a:xfrm>
        </p:grpSpPr>
        <p:sp>
          <p:nvSpPr>
            <p:cNvPr id="420" name="Flowchart: Connector 142">
              <a:extLst>
                <a:ext uri="{FF2B5EF4-FFF2-40B4-BE49-F238E27FC236}">
                  <a16:creationId xmlns:a16="http://schemas.microsoft.com/office/drawing/2014/main" id="{6DE6BA1F-89BE-46B9-B10F-E06827845D00}"/>
                </a:ext>
              </a:extLst>
            </p:cNvPr>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1" name="Flowchart: Connector 420">
              <a:extLst>
                <a:ext uri="{FF2B5EF4-FFF2-40B4-BE49-F238E27FC236}">
                  <a16:creationId xmlns:a16="http://schemas.microsoft.com/office/drawing/2014/main" id="{1EF3E7B4-E06F-44BC-B92C-FC1B727F9B68}"/>
                </a:ext>
              </a:extLst>
            </p:cNvPr>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2" name="Flowchart: Connector 421">
              <a:extLst>
                <a:ext uri="{FF2B5EF4-FFF2-40B4-BE49-F238E27FC236}">
                  <a16:creationId xmlns:a16="http://schemas.microsoft.com/office/drawing/2014/main" id="{2C347E09-673F-4897-A75F-3126D6775C6B}"/>
                </a:ext>
              </a:extLst>
            </p:cNvPr>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3" name="Flowchart: Connector 422">
              <a:extLst>
                <a:ext uri="{FF2B5EF4-FFF2-40B4-BE49-F238E27FC236}">
                  <a16:creationId xmlns:a16="http://schemas.microsoft.com/office/drawing/2014/main" id="{A91BB62C-42E6-4F37-BDF1-8E1DA8FD0D8C}"/>
                </a:ext>
              </a:extLst>
            </p:cNvPr>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4" name="Flowchart: Connector 423">
              <a:extLst>
                <a:ext uri="{FF2B5EF4-FFF2-40B4-BE49-F238E27FC236}">
                  <a16:creationId xmlns:a16="http://schemas.microsoft.com/office/drawing/2014/main" id="{377B52F7-6F80-40CD-88D9-74E247C60286}"/>
                </a:ext>
              </a:extLst>
            </p:cNvPr>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25" name="Can 126">
            <a:extLst>
              <a:ext uri="{FF2B5EF4-FFF2-40B4-BE49-F238E27FC236}">
                <a16:creationId xmlns:a16="http://schemas.microsoft.com/office/drawing/2014/main" id="{FC908AE3-9548-49DB-8C8A-7B617D2492E8}"/>
              </a:ext>
            </a:extLst>
          </p:cNvPr>
          <p:cNvSpPr/>
          <p:nvPr/>
        </p:nvSpPr>
        <p:spPr bwMode="auto">
          <a:xfrm>
            <a:off x="8613849"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6" name="Can 125">
            <a:extLst>
              <a:ext uri="{FF2B5EF4-FFF2-40B4-BE49-F238E27FC236}">
                <a16:creationId xmlns:a16="http://schemas.microsoft.com/office/drawing/2014/main" id="{C05544F9-6934-43D8-98FD-B71FD16AE65E}"/>
              </a:ext>
            </a:extLst>
          </p:cNvPr>
          <p:cNvSpPr/>
          <p:nvPr/>
        </p:nvSpPr>
        <p:spPr bwMode="auto">
          <a:xfrm>
            <a:off x="8613849"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7" name="Can 127">
            <a:extLst>
              <a:ext uri="{FF2B5EF4-FFF2-40B4-BE49-F238E27FC236}">
                <a16:creationId xmlns:a16="http://schemas.microsoft.com/office/drawing/2014/main" id="{B902B479-F7AF-4326-9B79-5785BC686F23}"/>
              </a:ext>
            </a:extLst>
          </p:cNvPr>
          <p:cNvSpPr/>
          <p:nvPr/>
        </p:nvSpPr>
        <p:spPr bwMode="auto">
          <a:xfrm>
            <a:off x="8613849"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8" name="Flowchart: Connector 427">
            <a:extLst>
              <a:ext uri="{FF2B5EF4-FFF2-40B4-BE49-F238E27FC236}">
                <a16:creationId xmlns:a16="http://schemas.microsoft.com/office/drawing/2014/main" id="{323CE22F-6A7D-4B6A-8438-28E412156076}"/>
              </a:ext>
            </a:extLst>
          </p:cNvPr>
          <p:cNvSpPr/>
          <p:nvPr/>
        </p:nvSpPr>
        <p:spPr bwMode="auto">
          <a:xfrm>
            <a:off x="9655498"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9" name="Flowchart: Connector 428">
            <a:extLst>
              <a:ext uri="{FF2B5EF4-FFF2-40B4-BE49-F238E27FC236}">
                <a16:creationId xmlns:a16="http://schemas.microsoft.com/office/drawing/2014/main" id="{08DA169B-893E-43A7-A90A-FA56E102B303}"/>
              </a:ext>
            </a:extLst>
          </p:cNvPr>
          <p:cNvSpPr/>
          <p:nvPr/>
        </p:nvSpPr>
        <p:spPr bwMode="auto">
          <a:xfrm>
            <a:off x="9081399"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0" name="TextBox 429">
            <a:extLst>
              <a:ext uri="{FF2B5EF4-FFF2-40B4-BE49-F238E27FC236}">
                <a16:creationId xmlns:a16="http://schemas.microsoft.com/office/drawing/2014/main" id="{DD05BA50-F9AC-4149-AB75-CA605EC25D05}"/>
              </a:ext>
            </a:extLst>
          </p:cNvPr>
          <p:cNvSpPr txBox="1"/>
          <p:nvPr/>
        </p:nvSpPr>
        <p:spPr>
          <a:xfrm>
            <a:off x="1290245" y="6208693"/>
            <a:ext cx="1828800" cy="646331"/>
          </a:xfrm>
          <a:prstGeom prst="rect">
            <a:avLst/>
          </a:prstGeom>
          <a:noFill/>
        </p:spPr>
        <p:txBody>
          <a:bodyPr wrap="square" rtlCol="0">
            <a:spAutoFit/>
          </a:bodyPr>
          <a:lstStyle/>
          <a:p>
            <a:pPr algn="ctr"/>
            <a:r>
              <a:rPr lang="en-US" dirty="0"/>
              <a:t>Nanoparticle deposition</a:t>
            </a:r>
          </a:p>
        </p:txBody>
      </p:sp>
      <p:sp>
        <p:nvSpPr>
          <p:cNvPr id="431" name="TextBox 430">
            <a:extLst>
              <a:ext uri="{FF2B5EF4-FFF2-40B4-BE49-F238E27FC236}">
                <a16:creationId xmlns:a16="http://schemas.microsoft.com/office/drawing/2014/main" id="{D74B566E-CBEA-49C6-A640-4340250FA7A5}"/>
              </a:ext>
            </a:extLst>
          </p:cNvPr>
          <p:cNvSpPr txBox="1"/>
          <p:nvPr/>
        </p:nvSpPr>
        <p:spPr>
          <a:xfrm>
            <a:off x="3099672" y="6208693"/>
            <a:ext cx="1828800" cy="523220"/>
          </a:xfrm>
          <a:prstGeom prst="rect">
            <a:avLst/>
          </a:prstGeom>
          <a:noFill/>
        </p:spPr>
        <p:txBody>
          <a:bodyPr wrap="square" rtlCol="0">
            <a:spAutoFit/>
          </a:bodyPr>
          <a:lstStyle/>
          <a:p>
            <a:pPr algn="ctr"/>
            <a:r>
              <a:rPr lang="en-US" dirty="0"/>
              <a:t>Collisions</a:t>
            </a:r>
          </a:p>
        </p:txBody>
      </p:sp>
      <p:sp>
        <p:nvSpPr>
          <p:cNvPr id="432" name="TextBox 431">
            <a:extLst>
              <a:ext uri="{FF2B5EF4-FFF2-40B4-BE49-F238E27FC236}">
                <a16:creationId xmlns:a16="http://schemas.microsoft.com/office/drawing/2014/main" id="{B716DED7-78A5-4698-A041-11CC8313765B}"/>
              </a:ext>
            </a:extLst>
          </p:cNvPr>
          <p:cNvSpPr txBox="1"/>
          <p:nvPr/>
        </p:nvSpPr>
        <p:spPr>
          <a:xfrm>
            <a:off x="6718526" y="6208693"/>
            <a:ext cx="1828800" cy="523220"/>
          </a:xfrm>
          <a:prstGeom prst="rect">
            <a:avLst/>
          </a:prstGeom>
          <a:noFill/>
        </p:spPr>
        <p:txBody>
          <a:bodyPr wrap="square" rtlCol="0">
            <a:spAutoFit/>
          </a:bodyPr>
          <a:lstStyle/>
          <a:p>
            <a:pPr algn="ctr"/>
            <a:r>
              <a:rPr lang="en-US" dirty="0"/>
              <a:t>Gravity!</a:t>
            </a:r>
          </a:p>
        </p:txBody>
      </p:sp>
      <p:sp>
        <p:nvSpPr>
          <p:cNvPr id="433" name="TextBox 432">
            <a:extLst>
              <a:ext uri="{FF2B5EF4-FFF2-40B4-BE49-F238E27FC236}">
                <a16:creationId xmlns:a16="http://schemas.microsoft.com/office/drawing/2014/main" id="{9DE0C95D-2A8D-43F4-B48D-3181A71D8760}"/>
              </a:ext>
            </a:extLst>
          </p:cNvPr>
          <p:cNvSpPr txBox="1"/>
          <p:nvPr/>
        </p:nvSpPr>
        <p:spPr>
          <a:xfrm>
            <a:off x="488132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434" name="Group 66">
            <a:extLst>
              <a:ext uri="{FF2B5EF4-FFF2-40B4-BE49-F238E27FC236}">
                <a16:creationId xmlns:a16="http://schemas.microsoft.com/office/drawing/2014/main" id="{D40D4BDB-B493-4CD4-B290-04C3DE43C7C4}"/>
              </a:ext>
            </a:extLst>
          </p:cNvPr>
          <p:cNvGrpSpPr/>
          <p:nvPr/>
        </p:nvGrpSpPr>
        <p:grpSpPr>
          <a:xfrm>
            <a:off x="4949150" y="3559774"/>
            <a:ext cx="1715775" cy="2514600"/>
            <a:chOff x="12954000" y="10820400"/>
            <a:chExt cx="1371600" cy="1828800"/>
          </a:xfrm>
        </p:grpSpPr>
        <p:sp>
          <p:nvSpPr>
            <p:cNvPr id="435" name="Can 169">
              <a:extLst>
                <a:ext uri="{FF2B5EF4-FFF2-40B4-BE49-F238E27FC236}">
                  <a16:creationId xmlns:a16="http://schemas.microsoft.com/office/drawing/2014/main" id="{BDCFB8A1-31A5-45A4-95FF-196E8051837A}"/>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6" name="Can 170">
              <a:extLst>
                <a:ext uri="{FF2B5EF4-FFF2-40B4-BE49-F238E27FC236}">
                  <a16:creationId xmlns:a16="http://schemas.microsoft.com/office/drawing/2014/main" id="{EDEC4131-EA09-4CC1-AE84-739A9FC1EDEB}"/>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37" name="Flowchart: Connector 436">
            <a:extLst>
              <a:ext uri="{FF2B5EF4-FFF2-40B4-BE49-F238E27FC236}">
                <a16:creationId xmlns:a16="http://schemas.microsoft.com/office/drawing/2014/main" id="{92BA8C68-A87F-4378-8BBD-3C41F2AE9D2B}"/>
              </a:ext>
            </a:extLst>
          </p:cNvPr>
          <p:cNvSpPr/>
          <p:nvPr/>
        </p:nvSpPr>
        <p:spPr bwMode="auto">
          <a:xfrm>
            <a:off x="632177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38" name="Group 178">
            <a:extLst>
              <a:ext uri="{FF2B5EF4-FFF2-40B4-BE49-F238E27FC236}">
                <a16:creationId xmlns:a16="http://schemas.microsoft.com/office/drawing/2014/main" id="{63E0D350-2D5A-4179-8551-7DBB6287AAD9}"/>
              </a:ext>
            </a:extLst>
          </p:cNvPr>
          <p:cNvGrpSpPr/>
          <p:nvPr/>
        </p:nvGrpSpPr>
        <p:grpSpPr>
          <a:xfrm>
            <a:off x="6035808" y="5068534"/>
            <a:ext cx="114385" cy="167640"/>
            <a:chOff x="4807560" y="4640709"/>
            <a:chExt cx="114385" cy="167640"/>
          </a:xfrm>
        </p:grpSpPr>
        <p:sp>
          <p:nvSpPr>
            <p:cNvPr id="439" name="Flowchart: Connector 438">
              <a:extLst>
                <a:ext uri="{FF2B5EF4-FFF2-40B4-BE49-F238E27FC236}">
                  <a16:creationId xmlns:a16="http://schemas.microsoft.com/office/drawing/2014/main" id="{D4EC1E80-C2BD-4FA0-94C0-08E02FB9CD52}"/>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0" name="Flowchart: Connector 439">
              <a:extLst>
                <a:ext uri="{FF2B5EF4-FFF2-40B4-BE49-F238E27FC236}">
                  <a16:creationId xmlns:a16="http://schemas.microsoft.com/office/drawing/2014/main" id="{4A8BD95E-AE5F-4F65-99DF-7327B914CFFC}"/>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1" name="Flowchart: Connector 440">
              <a:extLst>
                <a:ext uri="{FF2B5EF4-FFF2-40B4-BE49-F238E27FC236}">
                  <a16:creationId xmlns:a16="http://schemas.microsoft.com/office/drawing/2014/main" id="{C897FF5C-EF9F-45AE-B5C5-5D783BEA66FB}"/>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2" name="Flowchart: Connector 441">
              <a:extLst>
                <a:ext uri="{FF2B5EF4-FFF2-40B4-BE49-F238E27FC236}">
                  <a16:creationId xmlns:a16="http://schemas.microsoft.com/office/drawing/2014/main" id="{DED2CFFA-2457-4143-BBE4-25F1EE95FAE5}"/>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3" name="Group 179">
            <a:extLst>
              <a:ext uri="{FF2B5EF4-FFF2-40B4-BE49-F238E27FC236}">
                <a16:creationId xmlns:a16="http://schemas.microsoft.com/office/drawing/2014/main" id="{176A5712-B391-434F-B0B1-887CDBD0F5CF}"/>
              </a:ext>
            </a:extLst>
          </p:cNvPr>
          <p:cNvGrpSpPr/>
          <p:nvPr/>
        </p:nvGrpSpPr>
        <p:grpSpPr>
          <a:xfrm>
            <a:off x="5087261" y="5073216"/>
            <a:ext cx="114385" cy="230505"/>
            <a:chOff x="4044993" y="5164584"/>
            <a:chExt cx="114385" cy="230505"/>
          </a:xfrm>
        </p:grpSpPr>
        <p:sp>
          <p:nvSpPr>
            <p:cNvPr id="444" name="Flowchart: Connector 443">
              <a:extLst>
                <a:ext uri="{FF2B5EF4-FFF2-40B4-BE49-F238E27FC236}">
                  <a16:creationId xmlns:a16="http://schemas.microsoft.com/office/drawing/2014/main" id="{A3DE702A-679D-424A-A2A0-9ACCD6AE3207}"/>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5" name="Flowchart: Connector 444">
              <a:extLst>
                <a:ext uri="{FF2B5EF4-FFF2-40B4-BE49-F238E27FC236}">
                  <a16:creationId xmlns:a16="http://schemas.microsoft.com/office/drawing/2014/main" id="{AD9D81FE-43BD-45D1-9235-103B0C27010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6" name="Flowchart: Connector 445">
              <a:extLst>
                <a:ext uri="{FF2B5EF4-FFF2-40B4-BE49-F238E27FC236}">
                  <a16:creationId xmlns:a16="http://schemas.microsoft.com/office/drawing/2014/main" id="{E23046EF-D885-43F6-A42F-00E9FE02D6BA}"/>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7" name="Flowchart: Connector 446">
              <a:extLst>
                <a:ext uri="{FF2B5EF4-FFF2-40B4-BE49-F238E27FC236}">
                  <a16:creationId xmlns:a16="http://schemas.microsoft.com/office/drawing/2014/main" id="{9521CCA4-DA21-4F9D-B99A-6FFFBC095A3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8" name="Flowchart: Connector 447">
              <a:extLst>
                <a:ext uri="{FF2B5EF4-FFF2-40B4-BE49-F238E27FC236}">
                  <a16:creationId xmlns:a16="http://schemas.microsoft.com/office/drawing/2014/main" id="{3C2BD964-0133-4378-ADE2-738EF716A3A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9" name="Group 177">
            <a:extLst>
              <a:ext uri="{FF2B5EF4-FFF2-40B4-BE49-F238E27FC236}">
                <a16:creationId xmlns:a16="http://schemas.microsoft.com/office/drawing/2014/main" id="{08A80CA0-1239-4677-BEC2-FEC54D2E17E0}"/>
              </a:ext>
            </a:extLst>
          </p:cNvPr>
          <p:cNvGrpSpPr/>
          <p:nvPr/>
        </p:nvGrpSpPr>
        <p:grpSpPr>
          <a:xfrm>
            <a:off x="6226449" y="4858984"/>
            <a:ext cx="152514" cy="167640"/>
            <a:chOff x="4998201" y="4431159"/>
            <a:chExt cx="152514" cy="167640"/>
          </a:xfrm>
        </p:grpSpPr>
        <p:sp>
          <p:nvSpPr>
            <p:cNvPr id="450" name="Flowchart: Connector 449">
              <a:extLst>
                <a:ext uri="{FF2B5EF4-FFF2-40B4-BE49-F238E27FC236}">
                  <a16:creationId xmlns:a16="http://schemas.microsoft.com/office/drawing/2014/main" id="{8A00FE83-B923-4652-8D6E-281C3C05D836}"/>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1" name="Flowchart: Connector 450">
              <a:extLst>
                <a:ext uri="{FF2B5EF4-FFF2-40B4-BE49-F238E27FC236}">
                  <a16:creationId xmlns:a16="http://schemas.microsoft.com/office/drawing/2014/main" id="{0E48E2F9-48FD-4E55-8E35-4C39BBA048D6}"/>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2" name="Flowchart: Connector 451">
              <a:extLst>
                <a:ext uri="{FF2B5EF4-FFF2-40B4-BE49-F238E27FC236}">
                  <a16:creationId xmlns:a16="http://schemas.microsoft.com/office/drawing/2014/main" id="{67BFFD47-F087-4847-9857-61BCAC58987E}"/>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3" name="Flowchart: Connector 452">
              <a:extLst>
                <a:ext uri="{FF2B5EF4-FFF2-40B4-BE49-F238E27FC236}">
                  <a16:creationId xmlns:a16="http://schemas.microsoft.com/office/drawing/2014/main" id="{153AC262-0F2B-4E2B-A06D-3B817C323D52}"/>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54" name="Group 176">
            <a:extLst>
              <a:ext uri="{FF2B5EF4-FFF2-40B4-BE49-F238E27FC236}">
                <a16:creationId xmlns:a16="http://schemas.microsoft.com/office/drawing/2014/main" id="{7874B576-CAC5-44E7-9764-6331E0FB9785}"/>
              </a:ext>
            </a:extLst>
          </p:cNvPr>
          <p:cNvGrpSpPr/>
          <p:nvPr/>
        </p:nvGrpSpPr>
        <p:grpSpPr>
          <a:xfrm>
            <a:off x="5273241" y="5026624"/>
            <a:ext cx="209706" cy="167640"/>
            <a:chOff x="4044993" y="4598799"/>
            <a:chExt cx="209706" cy="167640"/>
          </a:xfrm>
        </p:grpSpPr>
        <p:sp>
          <p:nvSpPr>
            <p:cNvPr id="455" name="Flowchart: Connector 454">
              <a:extLst>
                <a:ext uri="{FF2B5EF4-FFF2-40B4-BE49-F238E27FC236}">
                  <a16:creationId xmlns:a16="http://schemas.microsoft.com/office/drawing/2014/main" id="{6661802D-91A2-459A-A301-EC8AD1B06B10}"/>
                </a:ext>
              </a:extLst>
            </p:cNvPr>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6" name="Flowchart: Connector 455">
              <a:extLst>
                <a:ext uri="{FF2B5EF4-FFF2-40B4-BE49-F238E27FC236}">
                  <a16:creationId xmlns:a16="http://schemas.microsoft.com/office/drawing/2014/main" id="{828DB595-63B2-4FEE-9D5E-AA6726C9AA2C}"/>
                </a:ext>
              </a:extLst>
            </p:cNvPr>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7" name="Flowchart: Connector 456">
              <a:extLst>
                <a:ext uri="{FF2B5EF4-FFF2-40B4-BE49-F238E27FC236}">
                  <a16:creationId xmlns:a16="http://schemas.microsoft.com/office/drawing/2014/main" id="{B7AA430E-2CF7-417D-91CA-F7A065064ECC}"/>
                </a:ext>
              </a:extLst>
            </p:cNvPr>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8" name="Flowchart: Connector 457">
              <a:extLst>
                <a:ext uri="{FF2B5EF4-FFF2-40B4-BE49-F238E27FC236}">
                  <a16:creationId xmlns:a16="http://schemas.microsoft.com/office/drawing/2014/main" id="{A8870DFD-5E6E-4FBF-857B-82DDFF5F638E}"/>
                </a:ext>
              </a:extLst>
            </p:cNvPr>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9" name="Flowchart: Connector 458">
              <a:extLst>
                <a:ext uri="{FF2B5EF4-FFF2-40B4-BE49-F238E27FC236}">
                  <a16:creationId xmlns:a16="http://schemas.microsoft.com/office/drawing/2014/main" id="{24A75641-383B-41DD-A32E-4B7E2F8D0181}"/>
                </a:ext>
              </a:extLst>
            </p:cNvPr>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60" name="Flowchart: Connector 459">
            <a:extLst>
              <a:ext uri="{FF2B5EF4-FFF2-40B4-BE49-F238E27FC236}">
                <a16:creationId xmlns:a16="http://schemas.microsoft.com/office/drawing/2014/main" id="{CCB069B6-CFD0-4632-ADD9-14FFD6A9D028}"/>
              </a:ext>
            </a:extLst>
          </p:cNvPr>
          <p:cNvSpPr/>
          <p:nvPr/>
        </p:nvSpPr>
        <p:spPr bwMode="auto">
          <a:xfrm>
            <a:off x="561639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61" name="Group 175">
            <a:extLst>
              <a:ext uri="{FF2B5EF4-FFF2-40B4-BE49-F238E27FC236}">
                <a16:creationId xmlns:a16="http://schemas.microsoft.com/office/drawing/2014/main" id="{34983941-2C84-488A-BD1F-046973128ED6}"/>
              </a:ext>
            </a:extLst>
          </p:cNvPr>
          <p:cNvGrpSpPr/>
          <p:nvPr/>
        </p:nvGrpSpPr>
        <p:grpSpPr>
          <a:xfrm rot="1620000">
            <a:off x="5701637" y="4870995"/>
            <a:ext cx="152514" cy="167640"/>
            <a:chOff x="4388148" y="4179699"/>
            <a:chExt cx="152514" cy="167640"/>
          </a:xfrm>
        </p:grpSpPr>
        <p:sp>
          <p:nvSpPr>
            <p:cNvPr id="462" name="Flowchart: Connector 461">
              <a:extLst>
                <a:ext uri="{FF2B5EF4-FFF2-40B4-BE49-F238E27FC236}">
                  <a16:creationId xmlns:a16="http://schemas.microsoft.com/office/drawing/2014/main" id="{6BACBF0C-671D-4DDB-AAD0-640C84714D9A}"/>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3" name="Flowchart: Connector 462">
              <a:extLst>
                <a:ext uri="{FF2B5EF4-FFF2-40B4-BE49-F238E27FC236}">
                  <a16:creationId xmlns:a16="http://schemas.microsoft.com/office/drawing/2014/main" id="{936EAE01-8915-4666-8FC6-F9CC66A3940C}"/>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4" name="Flowchart: Connector 463">
              <a:extLst>
                <a:ext uri="{FF2B5EF4-FFF2-40B4-BE49-F238E27FC236}">
                  <a16:creationId xmlns:a16="http://schemas.microsoft.com/office/drawing/2014/main" id="{CA955F5B-C629-4AA0-89FD-EEDC34277D1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5" name="Flowchart: Connector 464">
              <a:extLst>
                <a:ext uri="{FF2B5EF4-FFF2-40B4-BE49-F238E27FC236}">
                  <a16:creationId xmlns:a16="http://schemas.microsoft.com/office/drawing/2014/main" id="{7B666CBF-BD72-483B-A960-DF6D718D580B}"/>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6" name="Flowchart: Connector 465">
              <a:extLst>
                <a:ext uri="{FF2B5EF4-FFF2-40B4-BE49-F238E27FC236}">
                  <a16:creationId xmlns:a16="http://schemas.microsoft.com/office/drawing/2014/main" id="{577DDF78-9C7A-4763-9729-B0D6EBF2784A}"/>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67" name="Group 180">
            <a:extLst>
              <a:ext uri="{FF2B5EF4-FFF2-40B4-BE49-F238E27FC236}">
                <a16:creationId xmlns:a16="http://schemas.microsoft.com/office/drawing/2014/main" id="{E3164227-65D0-40E4-AFEA-63AB31165D7C}"/>
              </a:ext>
            </a:extLst>
          </p:cNvPr>
          <p:cNvGrpSpPr/>
          <p:nvPr/>
        </p:nvGrpSpPr>
        <p:grpSpPr>
          <a:xfrm>
            <a:off x="6026343" y="5422800"/>
            <a:ext cx="152514" cy="209550"/>
            <a:chOff x="4674110" y="5227449"/>
            <a:chExt cx="152514" cy="209550"/>
          </a:xfrm>
        </p:grpSpPr>
        <p:sp>
          <p:nvSpPr>
            <p:cNvPr id="468" name="Flowchart: Connector 467">
              <a:extLst>
                <a:ext uri="{FF2B5EF4-FFF2-40B4-BE49-F238E27FC236}">
                  <a16:creationId xmlns:a16="http://schemas.microsoft.com/office/drawing/2014/main" id="{21D4860B-6C0F-4CA1-9016-6E1A2ABF8920}"/>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9" name="Flowchart: Connector 468">
              <a:extLst>
                <a:ext uri="{FF2B5EF4-FFF2-40B4-BE49-F238E27FC236}">
                  <a16:creationId xmlns:a16="http://schemas.microsoft.com/office/drawing/2014/main" id="{73DE2A1A-BD60-4351-8DA1-0D94E8DBC086}"/>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0" name="Flowchart: Connector 469">
              <a:extLst>
                <a:ext uri="{FF2B5EF4-FFF2-40B4-BE49-F238E27FC236}">
                  <a16:creationId xmlns:a16="http://schemas.microsoft.com/office/drawing/2014/main" id="{D20C2C1D-8F4C-42A6-AFD2-8CF5DD45C31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1" name="Flowchart: Connector 470">
              <a:extLst>
                <a:ext uri="{FF2B5EF4-FFF2-40B4-BE49-F238E27FC236}">
                  <a16:creationId xmlns:a16="http://schemas.microsoft.com/office/drawing/2014/main" id="{7FB1A293-3BAD-4864-ACD2-74D9573532B3}"/>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2" name="Flowchart: Connector 471">
              <a:extLst>
                <a:ext uri="{FF2B5EF4-FFF2-40B4-BE49-F238E27FC236}">
                  <a16:creationId xmlns:a16="http://schemas.microsoft.com/office/drawing/2014/main" id="{445B0772-7B9F-4E88-9E6E-9986D2203517}"/>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73" name="Flowchart: Connector 472">
            <a:extLst>
              <a:ext uri="{FF2B5EF4-FFF2-40B4-BE49-F238E27FC236}">
                <a16:creationId xmlns:a16="http://schemas.microsoft.com/office/drawing/2014/main" id="{87BF547E-8EE9-4B2C-8262-6A2447AB2111}"/>
              </a:ext>
            </a:extLst>
          </p:cNvPr>
          <p:cNvSpPr/>
          <p:nvPr/>
        </p:nvSpPr>
        <p:spPr bwMode="auto">
          <a:xfrm>
            <a:off x="4331860"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4" name="Flowchart: Connector 473">
            <a:extLst>
              <a:ext uri="{FF2B5EF4-FFF2-40B4-BE49-F238E27FC236}">
                <a16:creationId xmlns:a16="http://schemas.microsoft.com/office/drawing/2014/main" id="{103A8607-83B7-42AD-A467-453B58D59104}"/>
              </a:ext>
            </a:extLst>
          </p:cNvPr>
          <p:cNvSpPr/>
          <p:nvPr/>
        </p:nvSpPr>
        <p:spPr bwMode="auto">
          <a:xfrm>
            <a:off x="3275416"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5" name="Flowchart: Connector 474">
            <a:extLst>
              <a:ext uri="{FF2B5EF4-FFF2-40B4-BE49-F238E27FC236}">
                <a16:creationId xmlns:a16="http://schemas.microsoft.com/office/drawing/2014/main" id="{39B1D095-94DC-47B2-B2CC-ED45CC55D48A}"/>
              </a:ext>
            </a:extLst>
          </p:cNvPr>
          <p:cNvSpPr/>
          <p:nvPr/>
        </p:nvSpPr>
        <p:spPr bwMode="auto">
          <a:xfrm>
            <a:off x="3187597"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76" name="Group 181">
            <a:extLst>
              <a:ext uri="{FF2B5EF4-FFF2-40B4-BE49-F238E27FC236}">
                <a16:creationId xmlns:a16="http://schemas.microsoft.com/office/drawing/2014/main" id="{65F31707-5225-41E4-9BC1-5C5DF16C4A55}"/>
              </a:ext>
            </a:extLst>
          </p:cNvPr>
          <p:cNvGrpSpPr/>
          <p:nvPr/>
        </p:nvGrpSpPr>
        <p:grpSpPr>
          <a:xfrm rot="1620000" flipH="1">
            <a:off x="5613057" y="5071505"/>
            <a:ext cx="152514" cy="209550"/>
            <a:chOff x="4674110" y="5227449"/>
            <a:chExt cx="152514" cy="209550"/>
          </a:xfrm>
        </p:grpSpPr>
        <p:sp>
          <p:nvSpPr>
            <p:cNvPr id="477" name="Flowchart: Connector 476">
              <a:extLst>
                <a:ext uri="{FF2B5EF4-FFF2-40B4-BE49-F238E27FC236}">
                  <a16:creationId xmlns:a16="http://schemas.microsoft.com/office/drawing/2014/main" id="{0D5919A2-6ADB-4B06-AC9D-6E98B610A63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8" name="Flowchart: Connector 477">
              <a:extLst>
                <a:ext uri="{FF2B5EF4-FFF2-40B4-BE49-F238E27FC236}">
                  <a16:creationId xmlns:a16="http://schemas.microsoft.com/office/drawing/2014/main" id="{ED05F35D-832C-4F2A-A8D2-4FBCD4EE042D}"/>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9" name="Flowchart: Connector 478">
              <a:extLst>
                <a:ext uri="{FF2B5EF4-FFF2-40B4-BE49-F238E27FC236}">
                  <a16:creationId xmlns:a16="http://schemas.microsoft.com/office/drawing/2014/main" id="{662B5046-6908-48D3-99E8-34FE696F63E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0" name="Flowchart: Connector 479">
              <a:extLst>
                <a:ext uri="{FF2B5EF4-FFF2-40B4-BE49-F238E27FC236}">
                  <a16:creationId xmlns:a16="http://schemas.microsoft.com/office/drawing/2014/main" id="{54DF63D9-FD1F-47BE-AEDA-180820A2130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1" name="Flowchart: Connector 480">
              <a:extLst>
                <a:ext uri="{FF2B5EF4-FFF2-40B4-BE49-F238E27FC236}">
                  <a16:creationId xmlns:a16="http://schemas.microsoft.com/office/drawing/2014/main" id="{1A432E11-1380-4958-B5AA-08F0549F22A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2" name="Group 187">
            <a:extLst>
              <a:ext uri="{FF2B5EF4-FFF2-40B4-BE49-F238E27FC236}">
                <a16:creationId xmlns:a16="http://schemas.microsoft.com/office/drawing/2014/main" id="{DB893EFC-AAA7-466C-85B2-4674133D7909}"/>
              </a:ext>
            </a:extLst>
          </p:cNvPr>
          <p:cNvGrpSpPr/>
          <p:nvPr/>
        </p:nvGrpSpPr>
        <p:grpSpPr>
          <a:xfrm rot="16200000">
            <a:off x="6188208" y="5220934"/>
            <a:ext cx="114385" cy="167640"/>
            <a:chOff x="4807560" y="4640709"/>
            <a:chExt cx="114385" cy="167640"/>
          </a:xfrm>
        </p:grpSpPr>
        <p:sp>
          <p:nvSpPr>
            <p:cNvPr id="483" name="Flowchart: Connector 482">
              <a:extLst>
                <a:ext uri="{FF2B5EF4-FFF2-40B4-BE49-F238E27FC236}">
                  <a16:creationId xmlns:a16="http://schemas.microsoft.com/office/drawing/2014/main" id="{44BE54B4-AC5E-4A08-8D4F-F0D681664285}"/>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4" name="Flowchart: Connector 483">
              <a:extLst>
                <a:ext uri="{FF2B5EF4-FFF2-40B4-BE49-F238E27FC236}">
                  <a16:creationId xmlns:a16="http://schemas.microsoft.com/office/drawing/2014/main" id="{3D920610-FD92-46B9-8FF0-508F82204801}"/>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5" name="Flowchart: Connector 484">
              <a:extLst>
                <a:ext uri="{FF2B5EF4-FFF2-40B4-BE49-F238E27FC236}">
                  <a16:creationId xmlns:a16="http://schemas.microsoft.com/office/drawing/2014/main" id="{8A7DA70A-2CD6-4089-8064-A694A9D16ABC}"/>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6" name="Flowchart: Connector 485">
              <a:extLst>
                <a:ext uri="{FF2B5EF4-FFF2-40B4-BE49-F238E27FC236}">
                  <a16:creationId xmlns:a16="http://schemas.microsoft.com/office/drawing/2014/main" id="{12DB0B7B-47C0-412A-A819-19E7B0E82ED4}"/>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7" name="Group 192">
            <a:extLst>
              <a:ext uri="{FF2B5EF4-FFF2-40B4-BE49-F238E27FC236}">
                <a16:creationId xmlns:a16="http://schemas.microsoft.com/office/drawing/2014/main" id="{E579C236-4A64-4E3E-81EA-367DB152956E}"/>
              </a:ext>
            </a:extLst>
          </p:cNvPr>
          <p:cNvGrpSpPr/>
          <p:nvPr/>
        </p:nvGrpSpPr>
        <p:grpSpPr>
          <a:xfrm>
            <a:off x="5410205" y="4933892"/>
            <a:ext cx="152514" cy="167640"/>
            <a:chOff x="4998201" y="4431159"/>
            <a:chExt cx="152514" cy="167640"/>
          </a:xfrm>
        </p:grpSpPr>
        <p:sp>
          <p:nvSpPr>
            <p:cNvPr id="488" name="Flowchart: Connector 487">
              <a:extLst>
                <a:ext uri="{FF2B5EF4-FFF2-40B4-BE49-F238E27FC236}">
                  <a16:creationId xmlns:a16="http://schemas.microsoft.com/office/drawing/2014/main" id="{AEA81FFC-ED90-4F34-876C-A70F0D45CBB2}"/>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9" name="Flowchart: Connector 488">
              <a:extLst>
                <a:ext uri="{FF2B5EF4-FFF2-40B4-BE49-F238E27FC236}">
                  <a16:creationId xmlns:a16="http://schemas.microsoft.com/office/drawing/2014/main" id="{9132A62D-70B5-4B57-A889-57209DF35CB4}"/>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0" name="Flowchart: Connector 489">
              <a:extLst>
                <a:ext uri="{FF2B5EF4-FFF2-40B4-BE49-F238E27FC236}">
                  <a16:creationId xmlns:a16="http://schemas.microsoft.com/office/drawing/2014/main" id="{00F93B94-CC77-41CC-838F-47D0DC08AA93}"/>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1" name="Flowchart: Connector 490">
              <a:extLst>
                <a:ext uri="{FF2B5EF4-FFF2-40B4-BE49-F238E27FC236}">
                  <a16:creationId xmlns:a16="http://schemas.microsoft.com/office/drawing/2014/main" id="{BDA1C727-EC64-4CE6-9AE4-F21B24707C14}"/>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2" name="Group 197">
            <a:extLst>
              <a:ext uri="{FF2B5EF4-FFF2-40B4-BE49-F238E27FC236}">
                <a16:creationId xmlns:a16="http://schemas.microsoft.com/office/drawing/2014/main" id="{B5EA2B60-1F68-4301-8D31-655221E66D04}"/>
              </a:ext>
            </a:extLst>
          </p:cNvPr>
          <p:cNvGrpSpPr/>
          <p:nvPr/>
        </p:nvGrpSpPr>
        <p:grpSpPr>
          <a:xfrm>
            <a:off x="5415371" y="5187030"/>
            <a:ext cx="152514" cy="167640"/>
            <a:chOff x="4998201" y="4431159"/>
            <a:chExt cx="152514" cy="167640"/>
          </a:xfrm>
        </p:grpSpPr>
        <p:sp>
          <p:nvSpPr>
            <p:cNvPr id="493" name="Flowchart: Connector 492">
              <a:extLst>
                <a:ext uri="{FF2B5EF4-FFF2-40B4-BE49-F238E27FC236}">
                  <a16:creationId xmlns:a16="http://schemas.microsoft.com/office/drawing/2014/main" id="{523C0E1C-D46E-4BAA-AF1D-1C0C393D45F1}"/>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4" name="Flowchart: Connector 493">
              <a:extLst>
                <a:ext uri="{FF2B5EF4-FFF2-40B4-BE49-F238E27FC236}">
                  <a16:creationId xmlns:a16="http://schemas.microsoft.com/office/drawing/2014/main" id="{5DFB3798-E5C6-4BCE-9421-F50DE6ED50BC}"/>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5" name="Flowchart: Connector 494">
              <a:extLst>
                <a:ext uri="{FF2B5EF4-FFF2-40B4-BE49-F238E27FC236}">
                  <a16:creationId xmlns:a16="http://schemas.microsoft.com/office/drawing/2014/main" id="{B2B3B35A-B805-48A6-8205-70675890A251}"/>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6" name="Flowchart: Connector 495">
              <a:extLst>
                <a:ext uri="{FF2B5EF4-FFF2-40B4-BE49-F238E27FC236}">
                  <a16:creationId xmlns:a16="http://schemas.microsoft.com/office/drawing/2014/main" id="{78342D30-5313-4160-8FFC-2A5DB16F4EA7}"/>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7" name="Group 202">
            <a:extLst>
              <a:ext uri="{FF2B5EF4-FFF2-40B4-BE49-F238E27FC236}">
                <a16:creationId xmlns:a16="http://schemas.microsoft.com/office/drawing/2014/main" id="{F32432B1-5CCD-4C2D-92C1-3E6CC106F476}"/>
              </a:ext>
            </a:extLst>
          </p:cNvPr>
          <p:cNvGrpSpPr/>
          <p:nvPr/>
        </p:nvGrpSpPr>
        <p:grpSpPr>
          <a:xfrm>
            <a:off x="6140756" y="4930405"/>
            <a:ext cx="152514" cy="167640"/>
            <a:chOff x="4388148" y="4179699"/>
            <a:chExt cx="152514" cy="167640"/>
          </a:xfrm>
        </p:grpSpPr>
        <p:sp>
          <p:nvSpPr>
            <p:cNvPr id="498" name="Flowchart: Connector 497">
              <a:extLst>
                <a:ext uri="{FF2B5EF4-FFF2-40B4-BE49-F238E27FC236}">
                  <a16:creationId xmlns:a16="http://schemas.microsoft.com/office/drawing/2014/main" id="{11D8000A-1216-40BC-8550-876822E63FF2}"/>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9" name="Flowchart: Connector 498">
              <a:extLst>
                <a:ext uri="{FF2B5EF4-FFF2-40B4-BE49-F238E27FC236}">
                  <a16:creationId xmlns:a16="http://schemas.microsoft.com/office/drawing/2014/main" id="{CF1CE931-190F-40EF-BA85-E0640773E3EB}"/>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0" name="Flowchart: Connector 499">
              <a:extLst>
                <a:ext uri="{FF2B5EF4-FFF2-40B4-BE49-F238E27FC236}">
                  <a16:creationId xmlns:a16="http://schemas.microsoft.com/office/drawing/2014/main" id="{3A0CDC9A-AE72-4BAB-9381-9CD9382C4C2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1" name="Flowchart: Connector 500">
              <a:extLst>
                <a:ext uri="{FF2B5EF4-FFF2-40B4-BE49-F238E27FC236}">
                  <a16:creationId xmlns:a16="http://schemas.microsoft.com/office/drawing/2014/main" id="{3A8DD2F8-D80D-445E-88D9-F1813C7A75F0}"/>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2" name="Flowchart: Connector 501">
              <a:extLst>
                <a:ext uri="{FF2B5EF4-FFF2-40B4-BE49-F238E27FC236}">
                  <a16:creationId xmlns:a16="http://schemas.microsoft.com/office/drawing/2014/main" id="{D03CDAFD-FB8C-48CD-B3C4-4A8C7CEF4226}"/>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3" name="Group 208">
            <a:extLst>
              <a:ext uri="{FF2B5EF4-FFF2-40B4-BE49-F238E27FC236}">
                <a16:creationId xmlns:a16="http://schemas.microsoft.com/office/drawing/2014/main" id="{F4718BFC-CCE0-49FF-A319-BF7074EB17FD}"/>
              </a:ext>
            </a:extLst>
          </p:cNvPr>
          <p:cNvGrpSpPr/>
          <p:nvPr/>
        </p:nvGrpSpPr>
        <p:grpSpPr>
          <a:xfrm rot="1620000">
            <a:off x="5169919" y="5264361"/>
            <a:ext cx="114385" cy="230505"/>
            <a:chOff x="4044993" y="5164584"/>
            <a:chExt cx="114385" cy="230505"/>
          </a:xfrm>
        </p:grpSpPr>
        <p:sp>
          <p:nvSpPr>
            <p:cNvPr id="504" name="Flowchart: Connector 503">
              <a:extLst>
                <a:ext uri="{FF2B5EF4-FFF2-40B4-BE49-F238E27FC236}">
                  <a16:creationId xmlns:a16="http://schemas.microsoft.com/office/drawing/2014/main" id="{080759BF-731C-4E58-AA13-C46E60420010}"/>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5" name="Flowchart: Connector 504">
              <a:extLst>
                <a:ext uri="{FF2B5EF4-FFF2-40B4-BE49-F238E27FC236}">
                  <a16:creationId xmlns:a16="http://schemas.microsoft.com/office/drawing/2014/main" id="{D2E44A02-AE47-43DC-8D58-75479501B7D1}"/>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6" name="Flowchart: Connector 505">
              <a:extLst>
                <a:ext uri="{FF2B5EF4-FFF2-40B4-BE49-F238E27FC236}">
                  <a16:creationId xmlns:a16="http://schemas.microsoft.com/office/drawing/2014/main" id="{24FFCFA2-3EFE-4D21-A944-024EFB84FE2F}"/>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7" name="Flowchart: Connector 506">
              <a:extLst>
                <a:ext uri="{FF2B5EF4-FFF2-40B4-BE49-F238E27FC236}">
                  <a16:creationId xmlns:a16="http://schemas.microsoft.com/office/drawing/2014/main" id="{BECF8C6A-2A9D-4B3D-84FA-CDB61473285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8" name="Flowchart: Connector 507">
              <a:extLst>
                <a:ext uri="{FF2B5EF4-FFF2-40B4-BE49-F238E27FC236}">
                  <a16:creationId xmlns:a16="http://schemas.microsoft.com/office/drawing/2014/main" id="{C1516F6B-5BAE-401B-A896-D9B61BE1907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9" name="Group 214">
            <a:extLst>
              <a:ext uri="{FF2B5EF4-FFF2-40B4-BE49-F238E27FC236}">
                <a16:creationId xmlns:a16="http://schemas.microsoft.com/office/drawing/2014/main" id="{965E65C8-66C3-44E7-B218-968C101DDE13}"/>
              </a:ext>
            </a:extLst>
          </p:cNvPr>
          <p:cNvGrpSpPr/>
          <p:nvPr/>
        </p:nvGrpSpPr>
        <p:grpSpPr>
          <a:xfrm rot="1620000">
            <a:off x="5567708" y="5406429"/>
            <a:ext cx="114385" cy="230505"/>
            <a:chOff x="4044993" y="5164584"/>
            <a:chExt cx="114385" cy="230505"/>
          </a:xfrm>
        </p:grpSpPr>
        <p:sp>
          <p:nvSpPr>
            <p:cNvPr id="510" name="Flowchart: Connector 509">
              <a:extLst>
                <a:ext uri="{FF2B5EF4-FFF2-40B4-BE49-F238E27FC236}">
                  <a16:creationId xmlns:a16="http://schemas.microsoft.com/office/drawing/2014/main" id="{C579A5A8-CF50-40B3-8F98-211BCB60D91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1" name="Flowchart: Connector 510">
              <a:extLst>
                <a:ext uri="{FF2B5EF4-FFF2-40B4-BE49-F238E27FC236}">
                  <a16:creationId xmlns:a16="http://schemas.microsoft.com/office/drawing/2014/main" id="{759772DE-5C6E-468B-9EC8-F3CDEC4F0C1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2" name="Flowchart: Connector 511">
              <a:extLst>
                <a:ext uri="{FF2B5EF4-FFF2-40B4-BE49-F238E27FC236}">
                  <a16:creationId xmlns:a16="http://schemas.microsoft.com/office/drawing/2014/main" id="{9BD61EC0-F980-4CCC-B482-8FBCFCDA45F7}"/>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3" name="Flowchart: Connector 512">
              <a:extLst>
                <a:ext uri="{FF2B5EF4-FFF2-40B4-BE49-F238E27FC236}">
                  <a16:creationId xmlns:a16="http://schemas.microsoft.com/office/drawing/2014/main" id="{6AC2D6CD-A60B-4C18-813C-2BEFE6755087}"/>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4" name="Flowchart: Connector 513">
              <a:extLst>
                <a:ext uri="{FF2B5EF4-FFF2-40B4-BE49-F238E27FC236}">
                  <a16:creationId xmlns:a16="http://schemas.microsoft.com/office/drawing/2014/main" id="{0A5A671D-B839-40FC-9500-921920464D82}"/>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15" name="Group 220">
            <a:extLst>
              <a:ext uri="{FF2B5EF4-FFF2-40B4-BE49-F238E27FC236}">
                <a16:creationId xmlns:a16="http://schemas.microsoft.com/office/drawing/2014/main" id="{48588188-4BEF-4B67-9AEB-99DCEE854093}"/>
              </a:ext>
            </a:extLst>
          </p:cNvPr>
          <p:cNvGrpSpPr/>
          <p:nvPr/>
        </p:nvGrpSpPr>
        <p:grpSpPr>
          <a:xfrm>
            <a:off x="5414161" y="5422799"/>
            <a:ext cx="152514" cy="209550"/>
            <a:chOff x="4674110" y="5227449"/>
            <a:chExt cx="152514" cy="209550"/>
          </a:xfrm>
        </p:grpSpPr>
        <p:sp>
          <p:nvSpPr>
            <p:cNvPr id="516" name="Flowchart: Connector 515">
              <a:extLst>
                <a:ext uri="{FF2B5EF4-FFF2-40B4-BE49-F238E27FC236}">
                  <a16:creationId xmlns:a16="http://schemas.microsoft.com/office/drawing/2014/main" id="{5CAD4D03-D31E-4396-B91B-0E51D03A82A4}"/>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7" name="Flowchart: Connector 516">
              <a:extLst>
                <a:ext uri="{FF2B5EF4-FFF2-40B4-BE49-F238E27FC236}">
                  <a16:creationId xmlns:a16="http://schemas.microsoft.com/office/drawing/2014/main" id="{5459D79D-731A-4B49-B818-0CE277FD54D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8" name="Flowchart: Connector 517">
              <a:extLst>
                <a:ext uri="{FF2B5EF4-FFF2-40B4-BE49-F238E27FC236}">
                  <a16:creationId xmlns:a16="http://schemas.microsoft.com/office/drawing/2014/main" id="{2BA40C54-A6AD-4A71-950B-421B7F8BDD3D}"/>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9" name="Flowchart: Connector 518">
              <a:extLst>
                <a:ext uri="{FF2B5EF4-FFF2-40B4-BE49-F238E27FC236}">
                  <a16:creationId xmlns:a16="http://schemas.microsoft.com/office/drawing/2014/main" id="{5E4555AE-C05E-476B-9DBB-DE305A5CD3D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0" name="Flowchart: Connector 519">
              <a:extLst>
                <a:ext uri="{FF2B5EF4-FFF2-40B4-BE49-F238E27FC236}">
                  <a16:creationId xmlns:a16="http://schemas.microsoft.com/office/drawing/2014/main" id="{3C4D6AA8-3384-4943-AFFC-AB022A403A6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1" name="Group 226">
            <a:extLst>
              <a:ext uri="{FF2B5EF4-FFF2-40B4-BE49-F238E27FC236}">
                <a16:creationId xmlns:a16="http://schemas.microsoft.com/office/drawing/2014/main" id="{EEAAA56A-278E-4113-96C3-B83BBEF4BF64}"/>
              </a:ext>
            </a:extLst>
          </p:cNvPr>
          <p:cNvGrpSpPr/>
          <p:nvPr/>
        </p:nvGrpSpPr>
        <p:grpSpPr>
          <a:xfrm flipV="1">
            <a:off x="5751105" y="5357351"/>
            <a:ext cx="114385" cy="230505"/>
            <a:chOff x="4044993" y="5164584"/>
            <a:chExt cx="114385" cy="230505"/>
          </a:xfrm>
        </p:grpSpPr>
        <p:sp>
          <p:nvSpPr>
            <p:cNvPr id="522" name="Flowchart: Connector 521">
              <a:extLst>
                <a:ext uri="{FF2B5EF4-FFF2-40B4-BE49-F238E27FC236}">
                  <a16:creationId xmlns:a16="http://schemas.microsoft.com/office/drawing/2014/main" id="{8411A778-CEF1-4DFE-95F2-81BB59E5A75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3" name="Flowchart: Connector 522">
              <a:extLst>
                <a:ext uri="{FF2B5EF4-FFF2-40B4-BE49-F238E27FC236}">
                  <a16:creationId xmlns:a16="http://schemas.microsoft.com/office/drawing/2014/main" id="{55C432F2-6F1C-407B-B69F-EBE32405865A}"/>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4" name="Flowchart: Connector 523">
              <a:extLst>
                <a:ext uri="{FF2B5EF4-FFF2-40B4-BE49-F238E27FC236}">
                  <a16:creationId xmlns:a16="http://schemas.microsoft.com/office/drawing/2014/main" id="{15C5C10D-B290-4D36-A332-BCE5EDECC77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5" name="Flowchart: Connector 524">
              <a:extLst>
                <a:ext uri="{FF2B5EF4-FFF2-40B4-BE49-F238E27FC236}">
                  <a16:creationId xmlns:a16="http://schemas.microsoft.com/office/drawing/2014/main" id="{4339183F-DFA2-45F1-89F3-814A6CA7B72B}"/>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6" name="Flowchart: Connector 525">
              <a:extLst>
                <a:ext uri="{FF2B5EF4-FFF2-40B4-BE49-F238E27FC236}">
                  <a16:creationId xmlns:a16="http://schemas.microsoft.com/office/drawing/2014/main" id="{574475E7-097F-4741-BF16-582BA1C2F791}"/>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7" name="Group 232">
            <a:extLst>
              <a:ext uri="{FF2B5EF4-FFF2-40B4-BE49-F238E27FC236}">
                <a16:creationId xmlns:a16="http://schemas.microsoft.com/office/drawing/2014/main" id="{2E9886B2-83B2-4DEC-8950-218854FA1B5B}"/>
              </a:ext>
            </a:extLst>
          </p:cNvPr>
          <p:cNvGrpSpPr/>
          <p:nvPr/>
        </p:nvGrpSpPr>
        <p:grpSpPr>
          <a:xfrm>
            <a:off x="6274316" y="5283315"/>
            <a:ext cx="152514" cy="209550"/>
            <a:chOff x="4674110" y="5227449"/>
            <a:chExt cx="152514" cy="209550"/>
          </a:xfrm>
        </p:grpSpPr>
        <p:sp>
          <p:nvSpPr>
            <p:cNvPr id="528" name="Flowchart: Connector 527">
              <a:extLst>
                <a:ext uri="{FF2B5EF4-FFF2-40B4-BE49-F238E27FC236}">
                  <a16:creationId xmlns:a16="http://schemas.microsoft.com/office/drawing/2014/main" id="{EF8A0E04-DDC7-4736-A744-97F142843903}"/>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9" name="Flowchart: Connector 528">
              <a:extLst>
                <a:ext uri="{FF2B5EF4-FFF2-40B4-BE49-F238E27FC236}">
                  <a16:creationId xmlns:a16="http://schemas.microsoft.com/office/drawing/2014/main" id="{16DE5378-F3AA-447F-82A1-9B77AD008C9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0" name="Flowchart: Connector 529">
              <a:extLst>
                <a:ext uri="{FF2B5EF4-FFF2-40B4-BE49-F238E27FC236}">
                  <a16:creationId xmlns:a16="http://schemas.microsoft.com/office/drawing/2014/main" id="{FCD94685-3DE1-4D5F-AD28-E7A92313B1D5}"/>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1" name="Flowchart: Connector 530">
              <a:extLst>
                <a:ext uri="{FF2B5EF4-FFF2-40B4-BE49-F238E27FC236}">
                  <a16:creationId xmlns:a16="http://schemas.microsoft.com/office/drawing/2014/main" id="{EF13AA3C-4967-4526-8C43-2EFB71C8D764}"/>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2" name="Flowchart: Connector 531">
              <a:extLst>
                <a:ext uri="{FF2B5EF4-FFF2-40B4-BE49-F238E27FC236}">
                  <a16:creationId xmlns:a16="http://schemas.microsoft.com/office/drawing/2014/main" id="{FDDB8C3A-007D-431D-A3D8-D0158AC03A7A}"/>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3" name="Group 238">
            <a:extLst>
              <a:ext uri="{FF2B5EF4-FFF2-40B4-BE49-F238E27FC236}">
                <a16:creationId xmlns:a16="http://schemas.microsoft.com/office/drawing/2014/main" id="{478A943E-5266-4023-8D08-AE44A66A2162}"/>
              </a:ext>
            </a:extLst>
          </p:cNvPr>
          <p:cNvGrpSpPr/>
          <p:nvPr/>
        </p:nvGrpSpPr>
        <p:grpSpPr>
          <a:xfrm flipV="1">
            <a:off x="5999078" y="5217866"/>
            <a:ext cx="114385" cy="230505"/>
            <a:chOff x="4044993" y="5164584"/>
            <a:chExt cx="114385" cy="230505"/>
          </a:xfrm>
        </p:grpSpPr>
        <p:sp>
          <p:nvSpPr>
            <p:cNvPr id="534" name="Flowchart: Connector 533">
              <a:extLst>
                <a:ext uri="{FF2B5EF4-FFF2-40B4-BE49-F238E27FC236}">
                  <a16:creationId xmlns:a16="http://schemas.microsoft.com/office/drawing/2014/main" id="{42838771-57E6-4A70-9D74-F07E3D768F4E}"/>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5" name="Flowchart: Connector 534">
              <a:extLst>
                <a:ext uri="{FF2B5EF4-FFF2-40B4-BE49-F238E27FC236}">
                  <a16:creationId xmlns:a16="http://schemas.microsoft.com/office/drawing/2014/main" id="{3923CAD8-E313-45E3-9A86-FFFD2104C17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6" name="Flowchart: Connector 535">
              <a:extLst>
                <a:ext uri="{FF2B5EF4-FFF2-40B4-BE49-F238E27FC236}">
                  <a16:creationId xmlns:a16="http://schemas.microsoft.com/office/drawing/2014/main" id="{28EC37DA-EEF8-433F-A2D1-8EDD4BC5A0E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7" name="Flowchart: Connector 536">
              <a:extLst>
                <a:ext uri="{FF2B5EF4-FFF2-40B4-BE49-F238E27FC236}">
                  <a16:creationId xmlns:a16="http://schemas.microsoft.com/office/drawing/2014/main" id="{31F3F07F-43FC-401E-92D8-0E49F2352D8C}"/>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8" name="Flowchart: Connector 537">
              <a:extLst>
                <a:ext uri="{FF2B5EF4-FFF2-40B4-BE49-F238E27FC236}">
                  <a16:creationId xmlns:a16="http://schemas.microsoft.com/office/drawing/2014/main" id="{53162ACE-F118-498A-A7C4-54983F6EBE86}"/>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9" name="Group 244">
            <a:extLst>
              <a:ext uri="{FF2B5EF4-FFF2-40B4-BE49-F238E27FC236}">
                <a16:creationId xmlns:a16="http://schemas.microsoft.com/office/drawing/2014/main" id="{7DA55AB9-5DA5-4AC6-AC84-00AE27EAA971}"/>
              </a:ext>
            </a:extLst>
          </p:cNvPr>
          <p:cNvGrpSpPr/>
          <p:nvPr/>
        </p:nvGrpSpPr>
        <p:grpSpPr>
          <a:xfrm rot="16200000" flipH="1">
            <a:off x="4995734" y="4911462"/>
            <a:ext cx="152514" cy="209550"/>
            <a:chOff x="4674110" y="5227449"/>
            <a:chExt cx="152514" cy="209550"/>
          </a:xfrm>
        </p:grpSpPr>
        <p:sp>
          <p:nvSpPr>
            <p:cNvPr id="540" name="Flowchart: Connector 539">
              <a:extLst>
                <a:ext uri="{FF2B5EF4-FFF2-40B4-BE49-F238E27FC236}">
                  <a16:creationId xmlns:a16="http://schemas.microsoft.com/office/drawing/2014/main" id="{0967EB48-7963-47AD-A461-208D783575DF}"/>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1" name="Flowchart: Connector 540">
              <a:extLst>
                <a:ext uri="{FF2B5EF4-FFF2-40B4-BE49-F238E27FC236}">
                  <a16:creationId xmlns:a16="http://schemas.microsoft.com/office/drawing/2014/main" id="{EA0D808A-0A3F-4C07-B3EE-4E651162BB71}"/>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2" name="Flowchart: Connector 541">
              <a:extLst>
                <a:ext uri="{FF2B5EF4-FFF2-40B4-BE49-F238E27FC236}">
                  <a16:creationId xmlns:a16="http://schemas.microsoft.com/office/drawing/2014/main" id="{8DE8EFE4-2344-42C7-B4C6-207C6881793B}"/>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3" name="Flowchart: Connector 542">
              <a:extLst>
                <a:ext uri="{FF2B5EF4-FFF2-40B4-BE49-F238E27FC236}">
                  <a16:creationId xmlns:a16="http://schemas.microsoft.com/office/drawing/2014/main" id="{DBEBC2F0-CA80-4D0E-9F07-E557E9C2C0B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4" name="Flowchart: Connector 543">
              <a:extLst>
                <a:ext uri="{FF2B5EF4-FFF2-40B4-BE49-F238E27FC236}">
                  <a16:creationId xmlns:a16="http://schemas.microsoft.com/office/drawing/2014/main" id="{8F60F65A-DA55-4276-A8EC-80E5F91D235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45" name="Group 250">
            <a:extLst>
              <a:ext uri="{FF2B5EF4-FFF2-40B4-BE49-F238E27FC236}">
                <a16:creationId xmlns:a16="http://schemas.microsoft.com/office/drawing/2014/main" id="{302A044D-958D-44E8-9A80-47B2B87788CA}"/>
              </a:ext>
            </a:extLst>
          </p:cNvPr>
          <p:cNvGrpSpPr/>
          <p:nvPr/>
        </p:nvGrpSpPr>
        <p:grpSpPr>
          <a:xfrm>
            <a:off x="4962273" y="5279809"/>
            <a:ext cx="152514" cy="167640"/>
            <a:chOff x="4388148" y="4179699"/>
            <a:chExt cx="152514" cy="167640"/>
          </a:xfrm>
        </p:grpSpPr>
        <p:sp>
          <p:nvSpPr>
            <p:cNvPr id="546" name="Flowchart: Connector 545">
              <a:extLst>
                <a:ext uri="{FF2B5EF4-FFF2-40B4-BE49-F238E27FC236}">
                  <a16:creationId xmlns:a16="http://schemas.microsoft.com/office/drawing/2014/main" id="{4856E29F-A752-4ADF-8E56-C2FFA708969B}"/>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7" name="Flowchart: Connector 546">
              <a:extLst>
                <a:ext uri="{FF2B5EF4-FFF2-40B4-BE49-F238E27FC236}">
                  <a16:creationId xmlns:a16="http://schemas.microsoft.com/office/drawing/2014/main" id="{2E0121E0-4CBB-46A4-A02D-D3CB2C875F04}"/>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8" name="Flowchart: Connector 547">
              <a:extLst>
                <a:ext uri="{FF2B5EF4-FFF2-40B4-BE49-F238E27FC236}">
                  <a16:creationId xmlns:a16="http://schemas.microsoft.com/office/drawing/2014/main" id="{E6F6146E-3E3F-4C71-91AB-E879A16426D7}"/>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9" name="Flowchart: Connector 548">
              <a:extLst>
                <a:ext uri="{FF2B5EF4-FFF2-40B4-BE49-F238E27FC236}">
                  <a16:creationId xmlns:a16="http://schemas.microsoft.com/office/drawing/2014/main" id="{5C072875-16C9-4AEA-9A41-4DDAF5C3A8B6}"/>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0" name="Flowchart: Connector 549">
              <a:extLst>
                <a:ext uri="{FF2B5EF4-FFF2-40B4-BE49-F238E27FC236}">
                  <a16:creationId xmlns:a16="http://schemas.microsoft.com/office/drawing/2014/main" id="{94573BA8-1D32-4965-9D2D-EBF633F56B7C}"/>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1" name="Group 256">
            <a:extLst>
              <a:ext uri="{FF2B5EF4-FFF2-40B4-BE49-F238E27FC236}">
                <a16:creationId xmlns:a16="http://schemas.microsoft.com/office/drawing/2014/main" id="{2F0F2BB1-E3C1-4D51-97C1-4931BA048975}"/>
              </a:ext>
            </a:extLst>
          </p:cNvPr>
          <p:cNvGrpSpPr/>
          <p:nvPr/>
        </p:nvGrpSpPr>
        <p:grpSpPr>
          <a:xfrm flipH="1">
            <a:off x="5765457" y="5223905"/>
            <a:ext cx="152514" cy="209550"/>
            <a:chOff x="4674110" y="5227449"/>
            <a:chExt cx="152514" cy="209550"/>
          </a:xfrm>
        </p:grpSpPr>
        <p:sp>
          <p:nvSpPr>
            <p:cNvPr id="552" name="Flowchart: Connector 551">
              <a:extLst>
                <a:ext uri="{FF2B5EF4-FFF2-40B4-BE49-F238E27FC236}">
                  <a16:creationId xmlns:a16="http://schemas.microsoft.com/office/drawing/2014/main" id="{ED93E62C-D024-4DB8-9418-7F18D3EC9DFA}"/>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3" name="Flowchart: Connector 552">
              <a:extLst>
                <a:ext uri="{FF2B5EF4-FFF2-40B4-BE49-F238E27FC236}">
                  <a16:creationId xmlns:a16="http://schemas.microsoft.com/office/drawing/2014/main" id="{86463416-B5E2-4E84-9EC6-A81FE3A46B6F}"/>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4" name="Flowchart: Connector 553">
              <a:extLst>
                <a:ext uri="{FF2B5EF4-FFF2-40B4-BE49-F238E27FC236}">
                  <a16:creationId xmlns:a16="http://schemas.microsoft.com/office/drawing/2014/main" id="{4446D3CB-0385-40E4-B186-09317FF9A229}"/>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5" name="Flowchart: Connector 554">
              <a:extLst>
                <a:ext uri="{FF2B5EF4-FFF2-40B4-BE49-F238E27FC236}">
                  <a16:creationId xmlns:a16="http://schemas.microsoft.com/office/drawing/2014/main" id="{61F62FDE-DF18-4084-9FEE-A1DE20C8CBA7}"/>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6" name="Flowchart: Connector 555">
              <a:extLst>
                <a:ext uri="{FF2B5EF4-FFF2-40B4-BE49-F238E27FC236}">
                  <a16:creationId xmlns:a16="http://schemas.microsoft.com/office/drawing/2014/main" id="{D1ACED7D-EFD7-4667-8BE0-7DD4E9C7C0E9}"/>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7" name="Group 262">
            <a:extLst>
              <a:ext uri="{FF2B5EF4-FFF2-40B4-BE49-F238E27FC236}">
                <a16:creationId xmlns:a16="http://schemas.microsoft.com/office/drawing/2014/main" id="{D4928EC7-1F44-473A-B75E-6F118EED94FB}"/>
              </a:ext>
            </a:extLst>
          </p:cNvPr>
          <p:cNvGrpSpPr/>
          <p:nvPr/>
        </p:nvGrpSpPr>
        <p:grpSpPr>
          <a:xfrm flipH="1">
            <a:off x="6323396" y="5022428"/>
            <a:ext cx="152514" cy="209550"/>
            <a:chOff x="4674110" y="5227449"/>
            <a:chExt cx="152514" cy="209550"/>
          </a:xfrm>
        </p:grpSpPr>
        <p:sp>
          <p:nvSpPr>
            <p:cNvPr id="558" name="Flowchart: Connector 557">
              <a:extLst>
                <a:ext uri="{FF2B5EF4-FFF2-40B4-BE49-F238E27FC236}">
                  <a16:creationId xmlns:a16="http://schemas.microsoft.com/office/drawing/2014/main" id="{0C69A949-C606-4AAB-8005-B7D54B7D4246}"/>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9" name="Flowchart: Connector 558">
              <a:extLst>
                <a:ext uri="{FF2B5EF4-FFF2-40B4-BE49-F238E27FC236}">
                  <a16:creationId xmlns:a16="http://schemas.microsoft.com/office/drawing/2014/main" id="{32518B09-D053-4F55-9D67-37885261833A}"/>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0" name="Flowchart: Connector 559">
              <a:extLst>
                <a:ext uri="{FF2B5EF4-FFF2-40B4-BE49-F238E27FC236}">
                  <a16:creationId xmlns:a16="http://schemas.microsoft.com/office/drawing/2014/main" id="{ECB37B0D-B554-4628-AFCF-9F620F400040}"/>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1" name="Flowchart: Connector 560">
              <a:extLst>
                <a:ext uri="{FF2B5EF4-FFF2-40B4-BE49-F238E27FC236}">
                  <a16:creationId xmlns:a16="http://schemas.microsoft.com/office/drawing/2014/main" id="{F15249FD-56D9-4C9E-9F09-B7555D2020A2}"/>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2" name="Flowchart: Connector 561">
              <a:extLst>
                <a:ext uri="{FF2B5EF4-FFF2-40B4-BE49-F238E27FC236}">
                  <a16:creationId xmlns:a16="http://schemas.microsoft.com/office/drawing/2014/main" id="{1FD7581B-CAA1-412B-B0FA-234124209594}"/>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3" name="Group 268">
            <a:extLst>
              <a:ext uri="{FF2B5EF4-FFF2-40B4-BE49-F238E27FC236}">
                <a16:creationId xmlns:a16="http://schemas.microsoft.com/office/drawing/2014/main" id="{D69C0769-8969-46B8-8B60-C36EF63F8F2A}"/>
              </a:ext>
            </a:extLst>
          </p:cNvPr>
          <p:cNvGrpSpPr/>
          <p:nvPr/>
        </p:nvGrpSpPr>
        <p:grpSpPr>
          <a:xfrm rot="1620000" flipV="1">
            <a:off x="6469193" y="5223033"/>
            <a:ext cx="114385" cy="230505"/>
            <a:chOff x="4044993" y="5164584"/>
            <a:chExt cx="114385" cy="230505"/>
          </a:xfrm>
        </p:grpSpPr>
        <p:sp>
          <p:nvSpPr>
            <p:cNvPr id="564" name="Flowchart: Connector 563">
              <a:extLst>
                <a:ext uri="{FF2B5EF4-FFF2-40B4-BE49-F238E27FC236}">
                  <a16:creationId xmlns:a16="http://schemas.microsoft.com/office/drawing/2014/main" id="{51D26433-3BB5-4CCE-8FF2-61CC4AA80206}"/>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5" name="Flowchart: Connector 564">
              <a:extLst>
                <a:ext uri="{FF2B5EF4-FFF2-40B4-BE49-F238E27FC236}">
                  <a16:creationId xmlns:a16="http://schemas.microsoft.com/office/drawing/2014/main" id="{64BAC081-8F87-4393-8D7E-27745EF920B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6" name="Flowchart: Connector 565">
              <a:extLst>
                <a:ext uri="{FF2B5EF4-FFF2-40B4-BE49-F238E27FC236}">
                  <a16:creationId xmlns:a16="http://schemas.microsoft.com/office/drawing/2014/main" id="{9E46261F-7ECF-4C7E-A1A6-817381EC91E0}"/>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7" name="Flowchart: Connector 566">
              <a:extLst>
                <a:ext uri="{FF2B5EF4-FFF2-40B4-BE49-F238E27FC236}">
                  <a16:creationId xmlns:a16="http://schemas.microsoft.com/office/drawing/2014/main" id="{2DD10503-050C-4F41-AC0B-26E0C585136E}"/>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8" name="Flowchart: Connector 567">
              <a:extLst>
                <a:ext uri="{FF2B5EF4-FFF2-40B4-BE49-F238E27FC236}">
                  <a16:creationId xmlns:a16="http://schemas.microsoft.com/office/drawing/2014/main" id="{F9F130FF-5ADF-4522-BC85-FB489BB638DF}"/>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9" name="Group 274">
            <a:extLst>
              <a:ext uri="{FF2B5EF4-FFF2-40B4-BE49-F238E27FC236}">
                <a16:creationId xmlns:a16="http://schemas.microsoft.com/office/drawing/2014/main" id="{3BC7D213-3429-4B4B-BC1B-21E33F9170B3}"/>
              </a:ext>
            </a:extLst>
          </p:cNvPr>
          <p:cNvGrpSpPr/>
          <p:nvPr/>
        </p:nvGrpSpPr>
        <p:grpSpPr>
          <a:xfrm rot="16200000">
            <a:off x="5839497" y="5019456"/>
            <a:ext cx="114385" cy="167640"/>
            <a:chOff x="4807560" y="4640709"/>
            <a:chExt cx="114385" cy="167640"/>
          </a:xfrm>
        </p:grpSpPr>
        <p:sp>
          <p:nvSpPr>
            <p:cNvPr id="570" name="Flowchart: Connector 569">
              <a:extLst>
                <a:ext uri="{FF2B5EF4-FFF2-40B4-BE49-F238E27FC236}">
                  <a16:creationId xmlns:a16="http://schemas.microsoft.com/office/drawing/2014/main" id="{686395BD-11E5-4A6B-8319-05B93FB419E8}"/>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1" name="Flowchart: Connector 570">
              <a:extLst>
                <a:ext uri="{FF2B5EF4-FFF2-40B4-BE49-F238E27FC236}">
                  <a16:creationId xmlns:a16="http://schemas.microsoft.com/office/drawing/2014/main" id="{709D90BA-15D0-4496-B4CB-EBAFE100A874}"/>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2" name="Flowchart: Connector 571">
              <a:extLst>
                <a:ext uri="{FF2B5EF4-FFF2-40B4-BE49-F238E27FC236}">
                  <a16:creationId xmlns:a16="http://schemas.microsoft.com/office/drawing/2014/main" id="{94977D06-14E5-4A1C-9343-91C3B3147834}"/>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3" name="Flowchart: Connector 572">
              <a:extLst>
                <a:ext uri="{FF2B5EF4-FFF2-40B4-BE49-F238E27FC236}">
                  <a16:creationId xmlns:a16="http://schemas.microsoft.com/office/drawing/2014/main" id="{7B77758A-1F92-4A5F-A6E6-D70BA80D80C0}"/>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74" name="Group 279">
            <a:extLst>
              <a:ext uri="{FF2B5EF4-FFF2-40B4-BE49-F238E27FC236}">
                <a16:creationId xmlns:a16="http://schemas.microsoft.com/office/drawing/2014/main" id="{05D44A23-2C61-4C92-89F6-70663363D678}"/>
              </a:ext>
            </a:extLst>
          </p:cNvPr>
          <p:cNvGrpSpPr/>
          <p:nvPr/>
        </p:nvGrpSpPr>
        <p:grpSpPr>
          <a:xfrm>
            <a:off x="6170995" y="5110250"/>
            <a:ext cx="152514" cy="209550"/>
            <a:chOff x="4674110" y="5227449"/>
            <a:chExt cx="152514" cy="209550"/>
          </a:xfrm>
        </p:grpSpPr>
        <p:sp>
          <p:nvSpPr>
            <p:cNvPr id="575" name="Flowchart: Connector 574">
              <a:extLst>
                <a:ext uri="{FF2B5EF4-FFF2-40B4-BE49-F238E27FC236}">
                  <a16:creationId xmlns:a16="http://schemas.microsoft.com/office/drawing/2014/main" id="{D7E568A0-311C-40AC-8B90-C65DAB1C6C4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6" name="Flowchart: Connector 575">
              <a:extLst>
                <a:ext uri="{FF2B5EF4-FFF2-40B4-BE49-F238E27FC236}">
                  <a16:creationId xmlns:a16="http://schemas.microsoft.com/office/drawing/2014/main" id="{7E614A0A-A5C5-4F76-B31E-D86962336C7E}"/>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7" name="Flowchart: Connector 576">
              <a:extLst>
                <a:ext uri="{FF2B5EF4-FFF2-40B4-BE49-F238E27FC236}">
                  <a16:creationId xmlns:a16="http://schemas.microsoft.com/office/drawing/2014/main" id="{10E1F0D9-F14E-4EFA-B4D4-63A6BCBD8004}"/>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8" name="Flowchart: Connector 577">
              <a:extLst>
                <a:ext uri="{FF2B5EF4-FFF2-40B4-BE49-F238E27FC236}">
                  <a16:creationId xmlns:a16="http://schemas.microsoft.com/office/drawing/2014/main" id="{E52DA27C-0AB4-4D1C-B246-2CBB03859868}"/>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9" name="Flowchart: Connector 578">
              <a:extLst>
                <a:ext uri="{FF2B5EF4-FFF2-40B4-BE49-F238E27FC236}">
                  <a16:creationId xmlns:a16="http://schemas.microsoft.com/office/drawing/2014/main" id="{035D9516-D7FC-4B37-B1AF-E3FADC3CAFEE}"/>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80" name="Group 285">
            <a:extLst>
              <a:ext uri="{FF2B5EF4-FFF2-40B4-BE49-F238E27FC236}">
                <a16:creationId xmlns:a16="http://schemas.microsoft.com/office/drawing/2014/main" id="{2DC5F480-DD4F-4D3D-B5D8-D26192759C8E}"/>
              </a:ext>
            </a:extLst>
          </p:cNvPr>
          <p:cNvGrpSpPr/>
          <p:nvPr/>
        </p:nvGrpSpPr>
        <p:grpSpPr>
          <a:xfrm>
            <a:off x="5199768" y="5456379"/>
            <a:ext cx="152514" cy="209550"/>
            <a:chOff x="4674110" y="5227449"/>
            <a:chExt cx="152514" cy="209550"/>
          </a:xfrm>
        </p:grpSpPr>
        <p:sp>
          <p:nvSpPr>
            <p:cNvPr id="581" name="Flowchart: Connector 580">
              <a:extLst>
                <a:ext uri="{FF2B5EF4-FFF2-40B4-BE49-F238E27FC236}">
                  <a16:creationId xmlns:a16="http://schemas.microsoft.com/office/drawing/2014/main" id="{7E778497-FC8D-4C37-87D1-9DD7E24CE85E}"/>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2" name="Flowchart: Connector 581">
              <a:extLst>
                <a:ext uri="{FF2B5EF4-FFF2-40B4-BE49-F238E27FC236}">
                  <a16:creationId xmlns:a16="http://schemas.microsoft.com/office/drawing/2014/main" id="{FA28BAAC-7308-41CF-86FB-3478AE571415}"/>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3" name="Flowchart: Connector 582">
              <a:extLst>
                <a:ext uri="{FF2B5EF4-FFF2-40B4-BE49-F238E27FC236}">
                  <a16:creationId xmlns:a16="http://schemas.microsoft.com/office/drawing/2014/main" id="{F7810CE5-35E7-4BBB-87EE-F5C306694801}"/>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4" name="Flowchart: Connector 583">
              <a:extLst>
                <a:ext uri="{FF2B5EF4-FFF2-40B4-BE49-F238E27FC236}">
                  <a16:creationId xmlns:a16="http://schemas.microsoft.com/office/drawing/2014/main" id="{06C8561B-22CB-47C4-BB7A-493E7CB906E1}"/>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5" name="Flowchart: Connector 584">
              <a:extLst>
                <a:ext uri="{FF2B5EF4-FFF2-40B4-BE49-F238E27FC236}">
                  <a16:creationId xmlns:a16="http://schemas.microsoft.com/office/drawing/2014/main" id="{4C516AF2-18E0-44C5-8CD7-AFFBD19F8B4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586" name="Straight Arrow Connector 585">
            <a:extLst>
              <a:ext uri="{FF2B5EF4-FFF2-40B4-BE49-F238E27FC236}">
                <a16:creationId xmlns:a16="http://schemas.microsoft.com/office/drawing/2014/main" id="{88128EB7-A12D-4B60-8BBF-A94491BD4587}"/>
              </a:ext>
            </a:extLst>
          </p:cNvPr>
          <p:cNvCxnSpPr/>
          <p:nvPr/>
        </p:nvCxnSpPr>
        <p:spPr bwMode="auto">
          <a:xfrm flipV="1">
            <a:off x="5777614"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587" name="Flowchart: Connector 586">
            <a:extLst>
              <a:ext uri="{FF2B5EF4-FFF2-40B4-BE49-F238E27FC236}">
                <a16:creationId xmlns:a16="http://schemas.microsoft.com/office/drawing/2014/main" id="{5762ACE2-B047-4EBC-9953-D5D7426BAF3E}"/>
              </a:ext>
            </a:extLst>
          </p:cNvPr>
          <p:cNvSpPr/>
          <p:nvPr/>
        </p:nvSpPr>
        <p:spPr bwMode="auto">
          <a:xfrm>
            <a:off x="5026592"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8" name="Flowchart: Connector 587">
            <a:extLst>
              <a:ext uri="{FF2B5EF4-FFF2-40B4-BE49-F238E27FC236}">
                <a16:creationId xmlns:a16="http://schemas.microsoft.com/office/drawing/2014/main" id="{0ED1971A-3EC0-430E-83EB-2E57EF79CD9E}"/>
              </a:ext>
            </a:extLst>
          </p:cNvPr>
          <p:cNvSpPr/>
          <p:nvPr/>
        </p:nvSpPr>
        <p:spPr bwMode="auto">
          <a:xfrm>
            <a:off x="5563764"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9" name="Flowchart: Connector 588">
            <a:extLst>
              <a:ext uri="{FF2B5EF4-FFF2-40B4-BE49-F238E27FC236}">
                <a16:creationId xmlns:a16="http://schemas.microsoft.com/office/drawing/2014/main" id="{819A4834-E841-4F9D-926C-8678C505FBC4}"/>
              </a:ext>
            </a:extLst>
          </p:cNvPr>
          <p:cNvSpPr/>
          <p:nvPr/>
        </p:nvSpPr>
        <p:spPr bwMode="auto">
          <a:xfrm>
            <a:off x="6168837"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0" name="Flowchart: Connector 589">
            <a:extLst>
              <a:ext uri="{FF2B5EF4-FFF2-40B4-BE49-F238E27FC236}">
                <a16:creationId xmlns:a16="http://schemas.microsoft.com/office/drawing/2014/main" id="{C367F243-3036-4A58-AD36-9C04E992A4FE}"/>
              </a:ext>
            </a:extLst>
          </p:cNvPr>
          <p:cNvSpPr/>
          <p:nvPr/>
        </p:nvSpPr>
        <p:spPr bwMode="auto">
          <a:xfrm>
            <a:off x="6452512"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1" name="Flowchart: Connector 590">
            <a:extLst>
              <a:ext uri="{FF2B5EF4-FFF2-40B4-BE49-F238E27FC236}">
                <a16:creationId xmlns:a16="http://schemas.microsoft.com/office/drawing/2014/main" id="{ECD0278C-8418-400A-B92D-1A3EFA4B6756}"/>
              </a:ext>
            </a:extLst>
          </p:cNvPr>
          <p:cNvSpPr/>
          <p:nvPr/>
        </p:nvSpPr>
        <p:spPr bwMode="auto">
          <a:xfrm>
            <a:off x="5921374"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2" name="Flowchart: Connector 591">
            <a:extLst>
              <a:ext uri="{FF2B5EF4-FFF2-40B4-BE49-F238E27FC236}">
                <a16:creationId xmlns:a16="http://schemas.microsoft.com/office/drawing/2014/main" id="{703C26AB-7CD4-43AF-9CBC-D30E6051D3BB}"/>
              </a:ext>
            </a:extLst>
          </p:cNvPr>
          <p:cNvSpPr/>
          <p:nvPr/>
        </p:nvSpPr>
        <p:spPr bwMode="auto">
          <a:xfrm>
            <a:off x="5322336"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pic>
        <p:nvPicPr>
          <p:cNvPr id="593" name="Picture 592">
            <a:hlinkClick r:id="" action="ppaction://noaction"/>
            <a:extLst>
              <a:ext uri="{FF2B5EF4-FFF2-40B4-BE49-F238E27FC236}">
                <a16:creationId xmlns:a16="http://schemas.microsoft.com/office/drawing/2014/main" id="{77907836-774B-4602-927E-7065A9F9FA34}"/>
              </a:ext>
            </a:extLst>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3086556" y="2261559"/>
            <a:ext cx="1804293" cy="1011095"/>
          </a:xfrm>
          <a:prstGeom prst="rect">
            <a:avLst/>
          </a:prstGeom>
          <a:noFill/>
          <a:ln w="9525">
            <a:noFill/>
            <a:miter lim="800000"/>
            <a:headEnd/>
            <a:tailEnd/>
          </a:ln>
        </p:spPr>
      </p:pic>
      <p:pic>
        <p:nvPicPr>
          <p:cNvPr id="594" name="Picture 593">
            <a:hlinkClick r:id="rId5" action="ppaction://hlinksldjump"/>
            <a:extLst>
              <a:ext uri="{FF2B5EF4-FFF2-40B4-BE49-F238E27FC236}">
                <a16:creationId xmlns:a16="http://schemas.microsoft.com/office/drawing/2014/main" id="{756A3B27-B8E4-4D36-B59E-0BAE2A9744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562"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5" name="Picture 2">
            <a:hlinkClick r:id="" action="ppaction://noaction"/>
            <a:extLst>
              <a:ext uri="{FF2B5EF4-FFF2-40B4-BE49-F238E27FC236}">
                <a16:creationId xmlns:a16="http://schemas.microsoft.com/office/drawing/2014/main" id="{6A61D017-A0C2-476C-921A-D9471D446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1951" y="2087278"/>
            <a:ext cx="999569" cy="1409700"/>
          </a:xfrm>
          <a:prstGeom prst="rect">
            <a:avLst/>
          </a:prstGeom>
          <a:solidFill>
            <a:schemeClr val="bg1"/>
          </a:solidFill>
          <a:ln>
            <a:noFill/>
          </a:ln>
          <a:effectLst/>
        </p:spPr>
      </p:pic>
      <p:pic>
        <p:nvPicPr>
          <p:cNvPr id="596" name="Picture 5">
            <a:extLst>
              <a:ext uri="{FF2B5EF4-FFF2-40B4-BE49-F238E27FC236}">
                <a16:creationId xmlns:a16="http://schemas.microsoft.com/office/drawing/2014/main" id="{1E19F8B9-3C27-4B45-9300-F5C30CF5B7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6288"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8563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0.05559 -0.02453 C 0.05976 -0.00138 0.06393 0.02176 0.06979 0.025 C 0.07578 0.02825 0.08737 0.01297 0.09088 -0.00532 C 0.09453 -0.02361 0.09388 -0.06921 0.09166 -0.08518 C 0.08945 -0.10115 0.08099 -0.10972 0.07734 -0.10162 C 0.07382 -0.09351 0.07044 -0.06412 0.07031 -0.03634 C 0.07031 -0.00856 0.07864 0.04445 0.07669 0.06459 C 0.07487 0.08473 0.06497 0.09121 0.0595 0.08519 C 0.05377 0.07917 0.0444 0.047 0.04349 0.02848 C 0.04257 0.00996 0.04817 -0.00833 0.05377 -0.02638 " pathEditMode="relative" rAng="0" ptsTypes="AAAAAAAAAA">
                                      <p:cBhvr>
                                        <p:cTn id="6" dur="5000" fill="hold"/>
                                        <p:tgtEl>
                                          <p:spTgt spid="331"/>
                                        </p:tgtEl>
                                        <p:attrNameLst>
                                          <p:attrName>ppt_x</p:attrName>
                                          <p:attrName>ppt_y</p:attrName>
                                        </p:attrNameLst>
                                      </p:cBhvr>
                                      <p:rCtr x="1276" y="1574"/>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0.02786 0.03472 C 0.03372 0.03542 0.04088 0.02893 0.0457 0.03472 C 0.05039 0.04051 0.05612 0.05324 0.05664 0.06898 C 0.05703 0.08495 0.05221 0.12546 0.04804 0.12986 C 0.04388 0.13449 0.03711 0.11065 0.03138 0.09583 C 0.02578 0.08102 0.01823 0.0456 0.0138 0.04074 C 0.00937 0.03588 0.00247 0.0463 0.00455 0.06713 C 0.00651 0.08796 0.02474 0.17222 0.02578 0.1662 C 0.02682 0.15995 0.01015 0.05208 0.01067 0.03032 C 0.01106 0.00856 0.022 0.03403 0.02786 0.03472 Z " pathEditMode="relative" rAng="0" ptsTypes="AAAAAAAAAA">
                                      <p:cBhvr>
                                        <p:cTn id="8" dur="5000" fill="hold"/>
                                        <p:tgtEl>
                                          <p:spTgt spid="338"/>
                                        </p:tgtEl>
                                        <p:attrNameLst>
                                          <p:attrName>ppt_x</p:attrName>
                                          <p:attrName>ppt_y</p:attrName>
                                        </p:attrNameLst>
                                      </p:cBhvr>
                                      <p:rCtr x="247" y="5926"/>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345 0.02871 C -0.04154 0.02292 -0.06237 0.01482 -0.06888 0.02801 C -0.07526 0.04121 -0.07578 0.08912 -0.07305 0.10718 C -0.07018 0.12524 -0.0599 0.14375 -0.05208 0.13635 C -0.04427 0.12894 -0.02904 0.08056 -0.02617 0.06297 C -0.02344 0.04537 -0.02734 0.03449 -0.0345 0.02871 Z " pathEditMode="relative" rAng="0" ptsTypes="AAAAAA">
                                      <p:cBhvr>
                                        <p:cTn id="10" dur="5000" fill="hold"/>
                                        <p:tgtEl>
                                          <p:spTgt spid="326"/>
                                        </p:tgtEl>
                                        <p:attrNameLst>
                                          <p:attrName>ppt_x</p:attrName>
                                          <p:attrName>ppt_y</p:attrName>
                                        </p:attrNameLst>
                                      </p:cBhvr>
                                      <p:rCtr x="-1549" y="5069"/>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6.25E-7 -2.22222E-6 C -0.00612 -0.00162 -0.01732 -0.00787 -0.0194 -0.02778 C -0.02162 -0.04768 -0.01758 -0.10023 -0.01289 -0.11875 C -0.00807 -0.13727 0.00807 -0.14629 0.00898 -0.13866 C 0.01016 -0.13102 -0.00781 -0.09305 -0.00638 -0.07315 C -0.00495 -0.05324 0.01654 -0.03078 0.01771 -0.01852 C 0.01862 -0.00625 0.00625 0.00162 6.25E-7 -2.22222E-6 Z " pathEditMode="relative" rAng="0" ptsTypes="AAAAAAA">
                                      <p:cBhvr>
                                        <p:cTn id="12" dur="5000" fill="hold"/>
                                        <p:tgtEl>
                                          <p:spTgt spid="344"/>
                                        </p:tgtEl>
                                        <p:attrNameLst>
                                          <p:attrName>ppt_x</p:attrName>
                                          <p:attrName>ppt_y</p:attrName>
                                        </p:attrNameLst>
                                      </p:cBhvr>
                                      <p:rCtr x="-117" y="-7083"/>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125E-6 -4.81481E-6 C 0.0043 0.02107 0.01042 0.03403 0.01589 0.03311 C 0.02136 0.03218 0.03086 0.02292 0.03295 -0.00601 C 0.03503 -0.03495 0.03164 -0.13078 0.02826 -0.1412 C 0.025 -0.15162 0.01927 -0.07592 0.01289 -0.06805 C 0.00651 -0.06018 -0.00742 -0.10555 -0.00976 -0.09375 C -0.01198 -0.08194 -0.00429 -0.02106 -3.125E-6 -4.81481E-6 Z " pathEditMode="relative" rAng="0" ptsTypes="AAAAAAA">
                                      <p:cBhvr>
                                        <p:cTn id="14" dur="5000" fill="hold"/>
                                        <p:tgtEl>
                                          <p:spTgt spid="320"/>
                                        </p:tgtEl>
                                        <p:attrNameLst>
                                          <p:attrName>ppt_x</p:attrName>
                                          <p:attrName>ppt_y</p:attrName>
                                        </p:attrNameLst>
                                      </p:cBhvr>
                                      <p:rCtr x="1172" y="-5463"/>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1732 -0.00186 C -0.02188 -0.02801 -0.02813 -0.05487 -0.03334 -0.06135 C -0.03855 -0.06783 -0.04987 -0.04954 -0.0487 -0.04075 C -0.04753 -0.03195 -0.02826 -0.02547 -0.02631 -0.00788 C -0.02435 0.00972 -0.04063 0.04768 -0.03711 0.06481 C -0.03386 0.08194 -0.00925 0.10601 -0.00586 0.09513 C -0.00248 0.08425 -0.01289 0.0243 -0.01732 -0.00186 Z " pathEditMode="relative" rAng="0" ptsTypes="AAAAAAA">
                                      <p:cBhvr>
                                        <p:cTn id="16" dur="5000" fill="hold"/>
                                        <p:tgtEl>
                                          <p:spTgt spid="315"/>
                                        </p:tgtEl>
                                        <p:attrNameLst>
                                          <p:attrName>ppt_x</p:attrName>
                                          <p:attrName>ppt_y</p:attrName>
                                        </p:attrNameLst>
                                      </p:cBhvr>
                                      <p:rCtr x="-977" y="1921"/>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0.03424 4.07407E-6 C 0.03255 -0.01713 0.03607 -0.04491 0.04153 -0.06343 C 0.04713 -0.08195 0.06107 -0.12176 0.06784 -0.11158 C 0.07461 -0.10139 0.08372 -0.01528 0.08229 -0.00255 C 0.08086 0.01018 0.06445 -0.04213 0.05937 -0.03496 C 0.05429 -0.02778 0.05612 0.03402 0.05195 0.04027 C 0.04765 0.04652 0.03607 0.01713 0.03424 4.07407E-6 Z " pathEditMode="relative" rAng="0" ptsTypes="AAAAAAA">
                                      <p:cBhvr>
                                        <p:cTn id="18" dur="5000" fill="hold"/>
                                        <p:tgtEl>
                                          <p:spTgt spid="475"/>
                                        </p:tgtEl>
                                        <p:attrNameLst>
                                          <p:attrName>ppt_x</p:attrName>
                                          <p:attrName>ppt_y</p:attrName>
                                        </p:attrNameLst>
                                      </p:cBhvr>
                                      <p:rCtr x="2396" y="-3634"/>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117 0.00393 C -0.00338 0.00741 -0.00547 0.01088 -0.0052 0.02292 C -0.00494 0.03495 -0.00625 0.05995 0.00026 0.07593 C 0.00677 0.0919 0.02748 0.12477 0.03412 0.11875 C 0.04089 0.11273 0.04623 0.06018 0.0405 0.04028 C 0.0349 0.02037 0.01745 0.01018 -3.33333E-6 7.40741E-7 " pathEditMode="relative" rAng="0" ptsTypes="AAAAAA">
                                      <p:cBhvr>
                                        <p:cTn id="20" dur="5000" fill="hold"/>
                                        <p:tgtEl>
                                          <p:spTgt spid="474"/>
                                        </p:tgtEl>
                                        <p:attrNameLst>
                                          <p:attrName>ppt_x</p:attrName>
                                          <p:attrName>ppt_y</p:attrName>
                                        </p:attrNameLst>
                                      </p:cBhvr>
                                      <p:rCtr x="2005" y="5579"/>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2.5E-6 -3.7037E-7 C 0.00625 -0.00625 0.01497 -0.04444 0.01367 -0.06782 C 0.01237 -0.0912 -0.00469 -0.14514 -0.00755 -0.14051 C -0.01055 -0.13588 -0.00143 -0.0588 -0.00404 -0.04028 C -0.00651 -0.02176 -0.02396 -0.03657 -0.02318 -0.02963 C -0.02253 -0.02268 -0.00612 0.00625 2.5E-6 -3.7037E-7 Z " pathEditMode="relative" rAng="0" ptsTypes="AAAAAA">
                                      <p:cBhvr>
                                        <p:cTn id="22" dur="5000" fill="hold"/>
                                        <p:tgtEl>
                                          <p:spTgt spid="473"/>
                                        </p:tgtEl>
                                        <p:attrNameLst>
                                          <p:attrName>ppt_x</p:attrName>
                                          <p:attrName>ppt_y</p:attrName>
                                        </p:attrNameLst>
                                      </p:cBhvr>
                                      <p:rCtr x="-469" y="-7014"/>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0.01979 0.04259 C -0.01471 0.03518 -0.00872 0.02453 -0.01158 0.00625 C -0.01432 -0.01204 -0.03099 -0.0632 -0.03672 -0.0669 C -0.04244 -0.0706 -0.04739 -0.02801 -0.04635 -0.01621 C -0.04531 -0.0044 -0.03099 -0.00672 -0.03033 0.0044 C -0.02955 0.01551 -0.04375 0.04421 -0.04192 0.05046 C -0.03997 0.05671 -0.02487 0.05 -0.01979 0.04259 Z " pathEditMode="relative" rAng="0" ptsTypes="AAAAAAA">
                                      <p:cBhvr>
                                        <p:cTn id="24" dur="5000" fill="hold"/>
                                        <p:tgtEl>
                                          <p:spTgt spid="314"/>
                                        </p:tgtEl>
                                        <p:attrNameLst>
                                          <p:attrName>ppt_x</p:attrName>
                                          <p:attrName>ppt_y</p:attrName>
                                        </p:attrNameLst>
                                      </p:cBhvr>
                                      <p:rCtr x="-885" y="-4977"/>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3.54167E-6 1.11111E-6 C -0.00091 -0.0162 -0.00235 -0.06111 -0.00573 -0.06667 C -0.00912 -0.07222 -0.02123 -0.05741 -0.02045 -0.0331 C -0.01966 -0.0088 -0.00821 0.07569 -0.00105 0.07986 C 0.00599 0.08403 0.022 -0.00023 0.02226 -0.00857 C 0.02226 -0.0169 0.00338 0.02893 -0.00039 0.03032 C -0.00417 0.03171 0.00091 0.0162 3.54167E-6 1.11111E-6 Z " pathEditMode="relative" rAng="0" ptsTypes="AAAAAAA">
                                      <p:cBhvr>
                                        <p:cTn id="26" dur="5000" fill="hold"/>
                                        <p:tgtEl>
                                          <p:spTgt spid="337"/>
                                        </p:tgtEl>
                                        <p:attrNameLst>
                                          <p:attrName>ppt_x</p:attrName>
                                          <p:attrName>ppt_y</p:attrName>
                                        </p:attrNameLst>
                                      </p:cBhvr>
                                      <p:rCtr x="91" y="579"/>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58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58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59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58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590"/>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41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395"/>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40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413"/>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390"/>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401"/>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428"/>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429"/>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7" grpId="0" animBg="1"/>
      <p:bldP spid="428" grpId="0" animBg="1"/>
      <p:bldP spid="429" grpId="0" animBg="1"/>
      <p:bldP spid="473" grpId="0" animBg="1"/>
      <p:bldP spid="474" grpId="0" animBg="1"/>
      <p:bldP spid="475" grpId="0" animBg="1"/>
      <p:bldP spid="587" grpId="0" animBg="1"/>
      <p:bldP spid="588" grpId="0" animBg="1"/>
      <p:bldP spid="589" grpId="0" animBg="1"/>
      <p:bldP spid="590" grpId="0" animBg="1"/>
      <p:bldP spid="59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296" name="TextBox 295">
            <a:extLst>
              <a:ext uri="{FF2B5EF4-FFF2-40B4-BE49-F238E27FC236}">
                <a16:creationId xmlns:a16="http://schemas.microsoft.com/office/drawing/2014/main" id="{42DFB111-5EB7-4421-A70E-319C76F51212}"/>
              </a:ext>
            </a:extLst>
          </p:cNvPr>
          <p:cNvSpPr txBox="1"/>
          <p:nvPr/>
        </p:nvSpPr>
        <p:spPr>
          <a:xfrm>
            <a:off x="853440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298" name="TextBox 297">
            <a:extLst>
              <a:ext uri="{FF2B5EF4-FFF2-40B4-BE49-F238E27FC236}">
                <a16:creationId xmlns:a16="http://schemas.microsoft.com/office/drawing/2014/main" id="{BD6155E1-A5B3-468A-9AE3-5F573BCBDE85}"/>
              </a:ext>
            </a:extLst>
          </p:cNvPr>
          <p:cNvSpPr txBox="1"/>
          <p:nvPr/>
        </p:nvSpPr>
        <p:spPr>
          <a:xfrm>
            <a:off x="670786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299" name="TextBox 298">
            <a:extLst>
              <a:ext uri="{FF2B5EF4-FFF2-40B4-BE49-F238E27FC236}">
                <a16:creationId xmlns:a16="http://schemas.microsoft.com/office/drawing/2014/main" id="{536D6285-2795-4F9D-9799-F9165900558E}"/>
              </a:ext>
            </a:extLst>
          </p:cNvPr>
          <p:cNvSpPr txBox="1"/>
          <p:nvPr/>
        </p:nvSpPr>
        <p:spPr>
          <a:xfrm>
            <a:off x="305478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300" name="TextBox 299">
            <a:extLst>
              <a:ext uri="{FF2B5EF4-FFF2-40B4-BE49-F238E27FC236}">
                <a16:creationId xmlns:a16="http://schemas.microsoft.com/office/drawing/2014/main" id="{054B1B00-0F85-45D6-9281-1CF67C63414B}"/>
              </a:ext>
            </a:extLst>
          </p:cNvPr>
          <p:cNvSpPr txBox="1"/>
          <p:nvPr/>
        </p:nvSpPr>
        <p:spPr>
          <a:xfrm>
            <a:off x="122824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09" name="Group 66">
            <a:extLst>
              <a:ext uri="{FF2B5EF4-FFF2-40B4-BE49-F238E27FC236}">
                <a16:creationId xmlns:a16="http://schemas.microsoft.com/office/drawing/2014/main" id="{B015A50C-C96A-4FA9-9A0D-6E6968F31D60}"/>
              </a:ext>
            </a:extLst>
          </p:cNvPr>
          <p:cNvGrpSpPr/>
          <p:nvPr/>
        </p:nvGrpSpPr>
        <p:grpSpPr>
          <a:xfrm>
            <a:off x="3116800" y="3559774"/>
            <a:ext cx="1715775" cy="2514600"/>
            <a:chOff x="12954000" y="10820400"/>
            <a:chExt cx="1371600" cy="1828800"/>
          </a:xfrm>
        </p:grpSpPr>
        <p:sp>
          <p:nvSpPr>
            <p:cNvPr id="312" name="Can 46">
              <a:extLst>
                <a:ext uri="{FF2B5EF4-FFF2-40B4-BE49-F238E27FC236}">
                  <a16:creationId xmlns:a16="http://schemas.microsoft.com/office/drawing/2014/main" id="{AB7E3733-D651-4108-BE23-6F6E959D26D0}"/>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3" name="Can 47">
              <a:extLst>
                <a:ext uri="{FF2B5EF4-FFF2-40B4-BE49-F238E27FC236}">
                  <a16:creationId xmlns:a16="http://schemas.microsoft.com/office/drawing/2014/main" id="{48309323-D9AD-454C-84D7-DF9567E371D1}"/>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14" name="Flowchart: Connector 313">
            <a:extLst>
              <a:ext uri="{FF2B5EF4-FFF2-40B4-BE49-F238E27FC236}">
                <a16:creationId xmlns:a16="http://schemas.microsoft.com/office/drawing/2014/main" id="{1F862904-AB60-4959-A446-F70A2013599F}"/>
              </a:ext>
            </a:extLst>
          </p:cNvPr>
          <p:cNvSpPr/>
          <p:nvPr/>
        </p:nvSpPr>
        <p:spPr bwMode="auto">
          <a:xfrm>
            <a:off x="448942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15" name="Group 300">
            <a:extLst>
              <a:ext uri="{FF2B5EF4-FFF2-40B4-BE49-F238E27FC236}">
                <a16:creationId xmlns:a16="http://schemas.microsoft.com/office/drawing/2014/main" id="{8994F177-DBDA-4EF3-BEC1-35D12A9C19B5}"/>
              </a:ext>
            </a:extLst>
          </p:cNvPr>
          <p:cNvGrpSpPr/>
          <p:nvPr/>
        </p:nvGrpSpPr>
        <p:grpSpPr>
          <a:xfrm>
            <a:off x="4203458" y="5068534"/>
            <a:ext cx="114385" cy="167640"/>
            <a:chOff x="2975210" y="4640709"/>
            <a:chExt cx="114385" cy="167640"/>
          </a:xfrm>
        </p:grpSpPr>
        <p:sp>
          <p:nvSpPr>
            <p:cNvPr id="316" name="Flowchart: Connector 315">
              <a:extLst>
                <a:ext uri="{FF2B5EF4-FFF2-40B4-BE49-F238E27FC236}">
                  <a16:creationId xmlns:a16="http://schemas.microsoft.com/office/drawing/2014/main" id="{44D383CE-166A-4F75-84A0-1F3342E8249F}"/>
                </a:ext>
              </a:extLst>
            </p:cNvPr>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7" name="Flowchart: Connector 316">
              <a:extLst>
                <a:ext uri="{FF2B5EF4-FFF2-40B4-BE49-F238E27FC236}">
                  <a16:creationId xmlns:a16="http://schemas.microsoft.com/office/drawing/2014/main" id="{ED49FD01-8961-40B6-B34F-5B8E42306D3E}"/>
                </a:ext>
              </a:extLst>
            </p:cNvPr>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8" name="Flowchart: Connector 317">
              <a:extLst>
                <a:ext uri="{FF2B5EF4-FFF2-40B4-BE49-F238E27FC236}">
                  <a16:creationId xmlns:a16="http://schemas.microsoft.com/office/drawing/2014/main" id="{75622678-2C61-4C22-8AF3-51E056C60B57}"/>
                </a:ext>
              </a:extLst>
            </p:cNvPr>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9" name="Flowchart: Connector 318">
              <a:extLst>
                <a:ext uri="{FF2B5EF4-FFF2-40B4-BE49-F238E27FC236}">
                  <a16:creationId xmlns:a16="http://schemas.microsoft.com/office/drawing/2014/main" id="{B1691E4C-9D6F-45F9-9D33-371D057E5E99}"/>
                </a:ext>
              </a:extLst>
            </p:cNvPr>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0" name="Group 298">
            <a:extLst>
              <a:ext uri="{FF2B5EF4-FFF2-40B4-BE49-F238E27FC236}">
                <a16:creationId xmlns:a16="http://schemas.microsoft.com/office/drawing/2014/main" id="{4F78059A-916A-4BC5-B72A-514EC245CA99}"/>
              </a:ext>
            </a:extLst>
          </p:cNvPr>
          <p:cNvGrpSpPr/>
          <p:nvPr/>
        </p:nvGrpSpPr>
        <p:grpSpPr>
          <a:xfrm>
            <a:off x="3440891" y="5592409"/>
            <a:ext cx="114385" cy="230505"/>
            <a:chOff x="2212643" y="5164584"/>
            <a:chExt cx="114385" cy="230505"/>
          </a:xfrm>
        </p:grpSpPr>
        <p:sp>
          <p:nvSpPr>
            <p:cNvPr id="321" name="Flowchart: Connector 320">
              <a:extLst>
                <a:ext uri="{FF2B5EF4-FFF2-40B4-BE49-F238E27FC236}">
                  <a16:creationId xmlns:a16="http://schemas.microsoft.com/office/drawing/2014/main" id="{46573BA5-CD22-4587-B970-299EA852012E}"/>
                </a:ext>
              </a:extLst>
            </p:cNvPr>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2" name="Flowchart: Connector 321">
              <a:extLst>
                <a:ext uri="{FF2B5EF4-FFF2-40B4-BE49-F238E27FC236}">
                  <a16:creationId xmlns:a16="http://schemas.microsoft.com/office/drawing/2014/main" id="{3D404122-B06D-484D-A490-26AB18734AD8}"/>
                </a:ext>
              </a:extLst>
            </p:cNvPr>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3" name="Flowchart: Connector 322">
              <a:extLst>
                <a:ext uri="{FF2B5EF4-FFF2-40B4-BE49-F238E27FC236}">
                  <a16:creationId xmlns:a16="http://schemas.microsoft.com/office/drawing/2014/main" id="{AAE1FFC9-959A-4A2B-A4CC-25692BDC6A30}"/>
                </a:ext>
              </a:extLst>
            </p:cNvPr>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4" name="Flowchart: Connector 323">
              <a:extLst>
                <a:ext uri="{FF2B5EF4-FFF2-40B4-BE49-F238E27FC236}">
                  <a16:creationId xmlns:a16="http://schemas.microsoft.com/office/drawing/2014/main" id="{49854CE2-C1F1-4F39-A0E6-38FE301C5676}"/>
                </a:ext>
              </a:extLst>
            </p:cNvPr>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5" name="Flowchart: Connector 324">
              <a:extLst>
                <a:ext uri="{FF2B5EF4-FFF2-40B4-BE49-F238E27FC236}">
                  <a16:creationId xmlns:a16="http://schemas.microsoft.com/office/drawing/2014/main" id="{1EEF9607-E963-40FB-9B90-9486C810577E}"/>
                </a:ext>
              </a:extLst>
            </p:cNvPr>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6" name="Group 295">
            <a:extLst>
              <a:ext uri="{FF2B5EF4-FFF2-40B4-BE49-F238E27FC236}">
                <a16:creationId xmlns:a16="http://schemas.microsoft.com/office/drawing/2014/main" id="{62948308-9C84-475D-BDEE-F170660B1D88}"/>
              </a:ext>
            </a:extLst>
          </p:cNvPr>
          <p:cNvGrpSpPr/>
          <p:nvPr/>
        </p:nvGrpSpPr>
        <p:grpSpPr>
          <a:xfrm>
            <a:off x="4394099" y="4858984"/>
            <a:ext cx="152514" cy="167640"/>
            <a:chOff x="3165851" y="4431159"/>
            <a:chExt cx="152514" cy="167640"/>
          </a:xfrm>
        </p:grpSpPr>
        <p:sp>
          <p:nvSpPr>
            <p:cNvPr id="327" name="Flowchart: Connector 326">
              <a:extLst>
                <a:ext uri="{FF2B5EF4-FFF2-40B4-BE49-F238E27FC236}">
                  <a16:creationId xmlns:a16="http://schemas.microsoft.com/office/drawing/2014/main" id="{A9A1E77D-AD3E-4636-BAFE-875DD903FB15}"/>
                </a:ext>
              </a:extLst>
            </p:cNvPr>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8" name="Flowchart: Connector 327">
              <a:extLst>
                <a:ext uri="{FF2B5EF4-FFF2-40B4-BE49-F238E27FC236}">
                  <a16:creationId xmlns:a16="http://schemas.microsoft.com/office/drawing/2014/main" id="{FCDCF041-CE2F-45CB-B44D-353FB001AB8E}"/>
                </a:ext>
              </a:extLst>
            </p:cNvPr>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9" name="Flowchart: Connector 328">
              <a:extLst>
                <a:ext uri="{FF2B5EF4-FFF2-40B4-BE49-F238E27FC236}">
                  <a16:creationId xmlns:a16="http://schemas.microsoft.com/office/drawing/2014/main" id="{B16FE254-BA5E-425F-B65E-FA470A6D5A03}"/>
                </a:ext>
              </a:extLst>
            </p:cNvPr>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0" name="Flowchart: Connector 329">
              <a:extLst>
                <a:ext uri="{FF2B5EF4-FFF2-40B4-BE49-F238E27FC236}">
                  <a16:creationId xmlns:a16="http://schemas.microsoft.com/office/drawing/2014/main" id="{067AB825-C8AF-4F63-B4EE-4EA5A59AD292}"/>
                </a:ext>
              </a:extLst>
            </p:cNvPr>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31" name="Group 297">
            <a:extLst>
              <a:ext uri="{FF2B5EF4-FFF2-40B4-BE49-F238E27FC236}">
                <a16:creationId xmlns:a16="http://schemas.microsoft.com/office/drawing/2014/main" id="{A7C97B55-0C17-4A8E-AFAF-7FD20AA8117D}"/>
              </a:ext>
            </a:extLst>
          </p:cNvPr>
          <p:cNvGrpSpPr/>
          <p:nvPr/>
        </p:nvGrpSpPr>
        <p:grpSpPr>
          <a:xfrm>
            <a:off x="3440891" y="5026624"/>
            <a:ext cx="209706" cy="167640"/>
            <a:chOff x="2212643" y="4598799"/>
            <a:chExt cx="209706" cy="167640"/>
          </a:xfrm>
        </p:grpSpPr>
        <p:sp>
          <p:nvSpPr>
            <p:cNvPr id="332" name="Flowchart: Connector 331">
              <a:extLst>
                <a:ext uri="{FF2B5EF4-FFF2-40B4-BE49-F238E27FC236}">
                  <a16:creationId xmlns:a16="http://schemas.microsoft.com/office/drawing/2014/main" id="{74D42538-FC60-47E3-BFEB-3C47CCABFCA1}"/>
                </a:ext>
              </a:extLst>
            </p:cNvPr>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3" name="Flowchart: Connector 332">
              <a:extLst>
                <a:ext uri="{FF2B5EF4-FFF2-40B4-BE49-F238E27FC236}">
                  <a16:creationId xmlns:a16="http://schemas.microsoft.com/office/drawing/2014/main" id="{A70B5030-AA14-4434-83C5-E2769FBE470F}"/>
                </a:ext>
              </a:extLst>
            </p:cNvPr>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4" name="Flowchart: Connector 333">
              <a:extLst>
                <a:ext uri="{FF2B5EF4-FFF2-40B4-BE49-F238E27FC236}">
                  <a16:creationId xmlns:a16="http://schemas.microsoft.com/office/drawing/2014/main" id="{4F31CBF7-74BB-449F-BF6E-32D966AE3753}"/>
                </a:ext>
              </a:extLst>
            </p:cNvPr>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5" name="Flowchart: Connector 334">
              <a:extLst>
                <a:ext uri="{FF2B5EF4-FFF2-40B4-BE49-F238E27FC236}">
                  <a16:creationId xmlns:a16="http://schemas.microsoft.com/office/drawing/2014/main" id="{C8550767-E693-4E59-B031-CB534A4FC1AB}"/>
                </a:ext>
              </a:extLst>
            </p:cNvPr>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6" name="Flowchart: Connector 335">
              <a:extLst>
                <a:ext uri="{FF2B5EF4-FFF2-40B4-BE49-F238E27FC236}">
                  <a16:creationId xmlns:a16="http://schemas.microsoft.com/office/drawing/2014/main" id="{DD5FA41E-99A5-4BD8-AB72-EDC8BB0C781D}"/>
                </a:ext>
              </a:extLst>
            </p:cNvPr>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37" name="Flowchart: Connector 336">
            <a:extLst>
              <a:ext uri="{FF2B5EF4-FFF2-40B4-BE49-F238E27FC236}">
                <a16:creationId xmlns:a16="http://schemas.microsoft.com/office/drawing/2014/main" id="{40B7B1E3-C8E0-4C00-B625-C56DABE77BA8}"/>
              </a:ext>
            </a:extLst>
          </p:cNvPr>
          <p:cNvSpPr/>
          <p:nvPr/>
        </p:nvSpPr>
        <p:spPr bwMode="auto">
          <a:xfrm>
            <a:off x="37840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38" name="Group 296">
            <a:extLst>
              <a:ext uri="{FF2B5EF4-FFF2-40B4-BE49-F238E27FC236}">
                <a16:creationId xmlns:a16="http://schemas.microsoft.com/office/drawing/2014/main" id="{764FC0E7-E5AD-42B6-A6FE-EFEF9CAB61B9}"/>
              </a:ext>
            </a:extLst>
          </p:cNvPr>
          <p:cNvGrpSpPr/>
          <p:nvPr/>
        </p:nvGrpSpPr>
        <p:grpSpPr>
          <a:xfrm>
            <a:off x="3784046" y="4607524"/>
            <a:ext cx="152514" cy="167640"/>
            <a:chOff x="2555798" y="4179699"/>
            <a:chExt cx="152514" cy="167640"/>
          </a:xfrm>
        </p:grpSpPr>
        <p:sp>
          <p:nvSpPr>
            <p:cNvPr id="339" name="Flowchart: Connector 338">
              <a:extLst>
                <a:ext uri="{FF2B5EF4-FFF2-40B4-BE49-F238E27FC236}">
                  <a16:creationId xmlns:a16="http://schemas.microsoft.com/office/drawing/2014/main" id="{5ED8E0DA-BC89-407C-86C5-77AEC4824A39}"/>
                </a:ext>
              </a:extLst>
            </p:cNvPr>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0" name="Flowchart: Connector 339">
              <a:extLst>
                <a:ext uri="{FF2B5EF4-FFF2-40B4-BE49-F238E27FC236}">
                  <a16:creationId xmlns:a16="http://schemas.microsoft.com/office/drawing/2014/main" id="{B3E0C330-4740-4061-B771-F9E77846BE49}"/>
                </a:ext>
              </a:extLst>
            </p:cNvPr>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1" name="Flowchart: Connector 340">
              <a:extLst>
                <a:ext uri="{FF2B5EF4-FFF2-40B4-BE49-F238E27FC236}">
                  <a16:creationId xmlns:a16="http://schemas.microsoft.com/office/drawing/2014/main" id="{055B0231-86D6-4CFB-8BBD-710517383709}"/>
                </a:ext>
              </a:extLst>
            </p:cNvPr>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2" name="Flowchart: Connector 341">
              <a:extLst>
                <a:ext uri="{FF2B5EF4-FFF2-40B4-BE49-F238E27FC236}">
                  <a16:creationId xmlns:a16="http://schemas.microsoft.com/office/drawing/2014/main" id="{F73AA2CA-E199-41CF-98BA-9D530226EDD0}"/>
                </a:ext>
              </a:extLst>
            </p:cNvPr>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3" name="Flowchart: Connector 342">
              <a:extLst>
                <a:ext uri="{FF2B5EF4-FFF2-40B4-BE49-F238E27FC236}">
                  <a16:creationId xmlns:a16="http://schemas.microsoft.com/office/drawing/2014/main" id="{F16F2198-1C45-4E54-82D1-673AD2F456E9}"/>
                </a:ext>
              </a:extLst>
            </p:cNvPr>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44" name="Group 299">
            <a:extLst>
              <a:ext uri="{FF2B5EF4-FFF2-40B4-BE49-F238E27FC236}">
                <a16:creationId xmlns:a16="http://schemas.microsoft.com/office/drawing/2014/main" id="{862CFFC1-0F44-4CF1-9894-DCF19B72ADAF}"/>
              </a:ext>
            </a:extLst>
          </p:cNvPr>
          <p:cNvGrpSpPr/>
          <p:nvPr/>
        </p:nvGrpSpPr>
        <p:grpSpPr>
          <a:xfrm>
            <a:off x="4070008" y="5655274"/>
            <a:ext cx="152514" cy="209550"/>
            <a:chOff x="2841760" y="5227449"/>
            <a:chExt cx="152514" cy="209550"/>
          </a:xfrm>
        </p:grpSpPr>
        <p:sp>
          <p:nvSpPr>
            <p:cNvPr id="345" name="Flowchart: Connector 344">
              <a:extLst>
                <a:ext uri="{FF2B5EF4-FFF2-40B4-BE49-F238E27FC236}">
                  <a16:creationId xmlns:a16="http://schemas.microsoft.com/office/drawing/2014/main" id="{372F6658-C70F-4DC0-972B-7FD58F1DFFB9}"/>
                </a:ext>
              </a:extLst>
            </p:cNvPr>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6" name="Flowchart: Connector 345">
              <a:extLst>
                <a:ext uri="{FF2B5EF4-FFF2-40B4-BE49-F238E27FC236}">
                  <a16:creationId xmlns:a16="http://schemas.microsoft.com/office/drawing/2014/main" id="{E62D07C0-F075-4747-B1E5-C288CAA52303}"/>
                </a:ext>
              </a:extLst>
            </p:cNvPr>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7" name="Flowchart: Connector 346">
              <a:extLst>
                <a:ext uri="{FF2B5EF4-FFF2-40B4-BE49-F238E27FC236}">
                  <a16:creationId xmlns:a16="http://schemas.microsoft.com/office/drawing/2014/main" id="{A543DFE6-DD1E-49BC-93C2-1FC92796E165}"/>
                </a:ext>
              </a:extLst>
            </p:cNvPr>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8" name="Flowchart: Connector 347">
              <a:extLst>
                <a:ext uri="{FF2B5EF4-FFF2-40B4-BE49-F238E27FC236}">
                  <a16:creationId xmlns:a16="http://schemas.microsoft.com/office/drawing/2014/main" id="{424124B6-6FEC-4072-9ACA-4FB6976960EE}"/>
                </a:ext>
              </a:extLst>
            </p:cNvPr>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9" name="Flowchart: Connector 348">
              <a:extLst>
                <a:ext uri="{FF2B5EF4-FFF2-40B4-BE49-F238E27FC236}">
                  <a16:creationId xmlns:a16="http://schemas.microsoft.com/office/drawing/2014/main" id="{C2ED46D8-58E2-40B6-ABA2-E98A17B4BB67}"/>
                </a:ext>
              </a:extLst>
            </p:cNvPr>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50" name="Group 48">
            <a:extLst>
              <a:ext uri="{FF2B5EF4-FFF2-40B4-BE49-F238E27FC236}">
                <a16:creationId xmlns:a16="http://schemas.microsoft.com/office/drawing/2014/main" id="{6602CD02-ECB7-4AF5-A9A4-62D2DDC7313C}"/>
              </a:ext>
            </a:extLst>
          </p:cNvPr>
          <p:cNvGrpSpPr/>
          <p:nvPr/>
        </p:nvGrpSpPr>
        <p:grpSpPr>
          <a:xfrm>
            <a:off x="1284450" y="2985019"/>
            <a:ext cx="1715775" cy="3020904"/>
            <a:chOff x="2514600" y="10375979"/>
            <a:chExt cx="1371600" cy="2197021"/>
          </a:xfrm>
        </p:grpSpPr>
        <p:sp>
          <p:nvSpPr>
            <p:cNvPr id="351" name="Can 49">
              <a:extLst>
                <a:ext uri="{FF2B5EF4-FFF2-40B4-BE49-F238E27FC236}">
                  <a16:creationId xmlns:a16="http://schemas.microsoft.com/office/drawing/2014/main" id="{DEC71CFE-9B84-4AA6-90D0-3A72BC2807CE}"/>
                </a:ext>
              </a:extLst>
            </p:cNvPr>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2" name="Can 50">
              <a:extLst>
                <a:ext uri="{FF2B5EF4-FFF2-40B4-BE49-F238E27FC236}">
                  <a16:creationId xmlns:a16="http://schemas.microsoft.com/office/drawing/2014/main" id="{7D199C7B-820B-469E-8D58-D3D3A30C2ABA}"/>
                </a:ext>
              </a:extLst>
            </p:cNvPr>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3" name="Flowchart: Connector 352">
              <a:extLst>
                <a:ext uri="{FF2B5EF4-FFF2-40B4-BE49-F238E27FC236}">
                  <a16:creationId xmlns:a16="http://schemas.microsoft.com/office/drawing/2014/main" id="{DFA05863-58D3-4AEC-BA52-4D7C92B44F81}"/>
                </a:ext>
              </a:extLst>
            </p:cNvPr>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4" name="Flowchart: Connector 353">
              <a:extLst>
                <a:ext uri="{FF2B5EF4-FFF2-40B4-BE49-F238E27FC236}">
                  <a16:creationId xmlns:a16="http://schemas.microsoft.com/office/drawing/2014/main" id="{7AE26890-2FE1-4261-8B60-8112358CA927}"/>
                </a:ext>
              </a:extLst>
            </p:cNvPr>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5" name="Flowchart: Connector 354">
              <a:extLst>
                <a:ext uri="{FF2B5EF4-FFF2-40B4-BE49-F238E27FC236}">
                  <a16:creationId xmlns:a16="http://schemas.microsoft.com/office/drawing/2014/main" id="{2C8F4302-517A-461D-A741-42B60F89807C}"/>
                </a:ext>
              </a:extLst>
            </p:cNvPr>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6" name="Flowchart: Connector 355">
              <a:extLst>
                <a:ext uri="{FF2B5EF4-FFF2-40B4-BE49-F238E27FC236}">
                  <a16:creationId xmlns:a16="http://schemas.microsoft.com/office/drawing/2014/main" id="{CA874E32-4139-4DEA-A10A-ECE9FA0DF0D0}"/>
                </a:ext>
              </a:extLst>
            </p:cNvPr>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7" name="Flowchart: Connector 356">
              <a:extLst>
                <a:ext uri="{FF2B5EF4-FFF2-40B4-BE49-F238E27FC236}">
                  <a16:creationId xmlns:a16="http://schemas.microsoft.com/office/drawing/2014/main" id="{CB7FAAED-4949-4DE4-84B6-B5FF9729EE0B}"/>
                </a:ext>
              </a:extLst>
            </p:cNvPr>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8" name="Flowchart: Connector 357">
              <a:extLst>
                <a:ext uri="{FF2B5EF4-FFF2-40B4-BE49-F238E27FC236}">
                  <a16:creationId xmlns:a16="http://schemas.microsoft.com/office/drawing/2014/main" id="{B15EA65D-4D69-4460-9F65-2D1095A1875D}"/>
                </a:ext>
              </a:extLst>
            </p:cNvPr>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9" name="Flowchart: Connector 358">
              <a:extLst>
                <a:ext uri="{FF2B5EF4-FFF2-40B4-BE49-F238E27FC236}">
                  <a16:creationId xmlns:a16="http://schemas.microsoft.com/office/drawing/2014/main" id="{77074FDC-3554-463B-B477-71EAE4587938}"/>
                </a:ext>
              </a:extLst>
            </p:cNvPr>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0" name="Flowchart: Connector 359">
              <a:extLst>
                <a:ext uri="{FF2B5EF4-FFF2-40B4-BE49-F238E27FC236}">
                  <a16:creationId xmlns:a16="http://schemas.microsoft.com/office/drawing/2014/main" id="{A298D87E-B0A4-450D-B611-8D385CC6B7E4}"/>
                </a:ext>
              </a:extLst>
            </p:cNvPr>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1" name="Flowchart: Connector 360">
              <a:extLst>
                <a:ext uri="{FF2B5EF4-FFF2-40B4-BE49-F238E27FC236}">
                  <a16:creationId xmlns:a16="http://schemas.microsoft.com/office/drawing/2014/main" id="{6BAECC06-C17F-4EEE-BD69-009D8DBC41C8}"/>
                </a:ext>
              </a:extLst>
            </p:cNvPr>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2" name="Flowchart: Connector 361">
              <a:extLst>
                <a:ext uri="{FF2B5EF4-FFF2-40B4-BE49-F238E27FC236}">
                  <a16:creationId xmlns:a16="http://schemas.microsoft.com/office/drawing/2014/main" id="{6C645A0C-C321-49FB-81B9-02449500A83D}"/>
                </a:ext>
              </a:extLst>
            </p:cNvPr>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3" name="Flowchart: Connector 362">
              <a:extLst>
                <a:ext uri="{FF2B5EF4-FFF2-40B4-BE49-F238E27FC236}">
                  <a16:creationId xmlns:a16="http://schemas.microsoft.com/office/drawing/2014/main" id="{94F391FD-1856-4408-8CF6-90E24D52EBC3}"/>
                </a:ext>
              </a:extLst>
            </p:cNvPr>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4" name="Flowchart: Connector 363">
              <a:extLst>
                <a:ext uri="{FF2B5EF4-FFF2-40B4-BE49-F238E27FC236}">
                  <a16:creationId xmlns:a16="http://schemas.microsoft.com/office/drawing/2014/main" id="{DB9E4635-27AA-4DFC-A56E-7D86A492FBF7}"/>
                </a:ext>
              </a:extLst>
            </p:cNvPr>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5" name="Flowchart: Connector 364">
              <a:extLst>
                <a:ext uri="{FF2B5EF4-FFF2-40B4-BE49-F238E27FC236}">
                  <a16:creationId xmlns:a16="http://schemas.microsoft.com/office/drawing/2014/main" id="{BE4D6927-F39B-4AB6-81A8-428B4562BA8F}"/>
                </a:ext>
              </a:extLst>
            </p:cNvPr>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6" name="Flowchart: Connector 365">
              <a:extLst>
                <a:ext uri="{FF2B5EF4-FFF2-40B4-BE49-F238E27FC236}">
                  <a16:creationId xmlns:a16="http://schemas.microsoft.com/office/drawing/2014/main" id="{1DA03A48-6666-4315-A207-14923EF7B7F5}"/>
                </a:ext>
              </a:extLst>
            </p:cNvPr>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7" name="Flowchart: Connector 366">
              <a:extLst>
                <a:ext uri="{FF2B5EF4-FFF2-40B4-BE49-F238E27FC236}">
                  <a16:creationId xmlns:a16="http://schemas.microsoft.com/office/drawing/2014/main" id="{E902CCFD-C82E-4187-AF31-DE34F8B64B7E}"/>
                </a:ext>
              </a:extLst>
            </p:cNvPr>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8" name="Flowchart: Connector 367">
              <a:extLst>
                <a:ext uri="{FF2B5EF4-FFF2-40B4-BE49-F238E27FC236}">
                  <a16:creationId xmlns:a16="http://schemas.microsoft.com/office/drawing/2014/main" id="{5EEAA36B-C7F8-4CBE-9DC0-ADDAC011D412}"/>
                </a:ext>
              </a:extLst>
            </p:cNvPr>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9" name="Flowchart: Connector 368">
              <a:extLst>
                <a:ext uri="{FF2B5EF4-FFF2-40B4-BE49-F238E27FC236}">
                  <a16:creationId xmlns:a16="http://schemas.microsoft.com/office/drawing/2014/main" id="{6EE9843C-8B8E-4A42-94C7-381452BB369D}"/>
                </a:ext>
              </a:extLst>
            </p:cNvPr>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0" name="Flowchart: Connector 369">
              <a:extLst>
                <a:ext uri="{FF2B5EF4-FFF2-40B4-BE49-F238E27FC236}">
                  <a16:creationId xmlns:a16="http://schemas.microsoft.com/office/drawing/2014/main" id="{649C0EBA-4F5E-4534-9852-52289215C604}"/>
                </a:ext>
              </a:extLst>
            </p:cNvPr>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1" name="Flowchart: Connector 370">
              <a:extLst>
                <a:ext uri="{FF2B5EF4-FFF2-40B4-BE49-F238E27FC236}">
                  <a16:creationId xmlns:a16="http://schemas.microsoft.com/office/drawing/2014/main" id="{C4053F8A-2DB6-40D3-B5C1-CE64D681F54F}"/>
                </a:ext>
              </a:extLst>
            </p:cNvPr>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2" name="Flowchart: Connector 371">
              <a:extLst>
                <a:ext uri="{FF2B5EF4-FFF2-40B4-BE49-F238E27FC236}">
                  <a16:creationId xmlns:a16="http://schemas.microsoft.com/office/drawing/2014/main" id="{279EED89-2B22-44A4-9AC2-EB3C966AC384}"/>
                </a:ext>
              </a:extLst>
            </p:cNvPr>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3" name="Flowchart: Connector 372">
              <a:extLst>
                <a:ext uri="{FF2B5EF4-FFF2-40B4-BE49-F238E27FC236}">
                  <a16:creationId xmlns:a16="http://schemas.microsoft.com/office/drawing/2014/main" id="{9046FDFD-B3DA-49E6-85DE-371BD61C8C40}"/>
                </a:ext>
              </a:extLst>
            </p:cNvPr>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4" name="Flowchart: Connector 373">
              <a:extLst>
                <a:ext uri="{FF2B5EF4-FFF2-40B4-BE49-F238E27FC236}">
                  <a16:creationId xmlns:a16="http://schemas.microsoft.com/office/drawing/2014/main" id="{CAF547DB-7E5A-4ABF-9890-EC1FE4811C43}"/>
                </a:ext>
              </a:extLst>
            </p:cNvPr>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5" name="Flowchart: Connector 374">
              <a:extLst>
                <a:ext uri="{FF2B5EF4-FFF2-40B4-BE49-F238E27FC236}">
                  <a16:creationId xmlns:a16="http://schemas.microsoft.com/office/drawing/2014/main" id="{01FEB007-9B39-44E9-B83A-265F09C2FB9E}"/>
                </a:ext>
              </a:extLst>
            </p:cNvPr>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6" name="Flowchart: Connector 375">
              <a:extLst>
                <a:ext uri="{FF2B5EF4-FFF2-40B4-BE49-F238E27FC236}">
                  <a16:creationId xmlns:a16="http://schemas.microsoft.com/office/drawing/2014/main" id="{AC1898C1-A863-4106-A52F-248D0FE2D104}"/>
                </a:ext>
              </a:extLst>
            </p:cNvPr>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7" name="Flowchart: Connector 376">
              <a:extLst>
                <a:ext uri="{FF2B5EF4-FFF2-40B4-BE49-F238E27FC236}">
                  <a16:creationId xmlns:a16="http://schemas.microsoft.com/office/drawing/2014/main" id="{212343E9-C61A-4F79-A4DE-564693814A84}"/>
                </a:ext>
              </a:extLst>
            </p:cNvPr>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8" name="Flowchart: Connector 377">
              <a:extLst>
                <a:ext uri="{FF2B5EF4-FFF2-40B4-BE49-F238E27FC236}">
                  <a16:creationId xmlns:a16="http://schemas.microsoft.com/office/drawing/2014/main" id="{0FF76523-D53A-4B56-BE2D-65AF174C214F}"/>
                </a:ext>
              </a:extLst>
            </p:cNvPr>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9" name="Flowchart: Connector 378">
              <a:extLst>
                <a:ext uri="{FF2B5EF4-FFF2-40B4-BE49-F238E27FC236}">
                  <a16:creationId xmlns:a16="http://schemas.microsoft.com/office/drawing/2014/main" id="{9FC756D0-EAC9-4680-8F6D-76CC512E3B1A}"/>
                </a:ext>
              </a:extLst>
            </p:cNvPr>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0" name="Flowchart: Connector 379">
              <a:extLst>
                <a:ext uri="{FF2B5EF4-FFF2-40B4-BE49-F238E27FC236}">
                  <a16:creationId xmlns:a16="http://schemas.microsoft.com/office/drawing/2014/main" id="{5EE8EB5C-C0CC-4CE4-9784-CF4E2CAADC71}"/>
                </a:ext>
              </a:extLst>
            </p:cNvPr>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1" name="Flowchart: Connector 380">
              <a:extLst>
                <a:ext uri="{FF2B5EF4-FFF2-40B4-BE49-F238E27FC236}">
                  <a16:creationId xmlns:a16="http://schemas.microsoft.com/office/drawing/2014/main" id="{108CB2EF-5B6F-420F-9E0E-2EE823F01A33}"/>
                </a:ext>
              </a:extLst>
            </p:cNvPr>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2" name="Flowchart: Connector 381">
              <a:extLst>
                <a:ext uri="{FF2B5EF4-FFF2-40B4-BE49-F238E27FC236}">
                  <a16:creationId xmlns:a16="http://schemas.microsoft.com/office/drawing/2014/main" id="{A1E06603-7536-4D6A-A9F1-CB53F7D39667}"/>
                </a:ext>
              </a:extLst>
            </p:cNvPr>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3" name="Teardrop 382">
              <a:extLst>
                <a:ext uri="{FF2B5EF4-FFF2-40B4-BE49-F238E27FC236}">
                  <a16:creationId xmlns:a16="http://schemas.microsoft.com/office/drawing/2014/main" id="{93004381-22C5-4DF9-BC28-A4CB15F039F9}"/>
                </a:ext>
              </a:extLst>
            </p:cNvPr>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4" name="Teardrop 383">
              <a:extLst>
                <a:ext uri="{FF2B5EF4-FFF2-40B4-BE49-F238E27FC236}">
                  <a16:creationId xmlns:a16="http://schemas.microsoft.com/office/drawing/2014/main" id="{89855ABC-0107-4EE6-9519-2F1F7DE777A5}"/>
                </a:ext>
              </a:extLst>
            </p:cNvPr>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5" name="Teardrop 384">
              <a:extLst>
                <a:ext uri="{FF2B5EF4-FFF2-40B4-BE49-F238E27FC236}">
                  <a16:creationId xmlns:a16="http://schemas.microsoft.com/office/drawing/2014/main" id="{D8DC521F-0369-4966-9147-0927B6AE4AB8}"/>
                </a:ext>
              </a:extLst>
            </p:cNvPr>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86" name="Group 69">
            <a:extLst>
              <a:ext uri="{FF2B5EF4-FFF2-40B4-BE49-F238E27FC236}">
                <a16:creationId xmlns:a16="http://schemas.microsoft.com/office/drawing/2014/main" id="{B4B4A059-EFC1-41C4-BBCF-E07063CDC79C}"/>
              </a:ext>
            </a:extLst>
          </p:cNvPr>
          <p:cNvGrpSpPr/>
          <p:nvPr/>
        </p:nvGrpSpPr>
        <p:grpSpPr>
          <a:xfrm>
            <a:off x="6781500" y="3559774"/>
            <a:ext cx="1715775" cy="2514600"/>
            <a:chOff x="12954000" y="10820400"/>
            <a:chExt cx="1371600" cy="1828800"/>
          </a:xfrm>
        </p:grpSpPr>
        <p:sp>
          <p:nvSpPr>
            <p:cNvPr id="387" name="Can 122">
              <a:extLst>
                <a:ext uri="{FF2B5EF4-FFF2-40B4-BE49-F238E27FC236}">
                  <a16:creationId xmlns:a16="http://schemas.microsoft.com/office/drawing/2014/main" id="{D9190677-956A-48AC-BFEF-59F4A0103AB1}"/>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8" name="Can 123">
              <a:extLst>
                <a:ext uri="{FF2B5EF4-FFF2-40B4-BE49-F238E27FC236}">
                  <a16:creationId xmlns:a16="http://schemas.microsoft.com/office/drawing/2014/main" id="{ED9755EB-8032-4CFB-9BF8-4168EC5D196D}"/>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89" name="Flowchart: Connector 388">
            <a:extLst>
              <a:ext uri="{FF2B5EF4-FFF2-40B4-BE49-F238E27FC236}">
                <a16:creationId xmlns:a16="http://schemas.microsoft.com/office/drawing/2014/main" id="{F268A936-A3CF-48EF-BF9A-CB29A936AC1A}"/>
              </a:ext>
            </a:extLst>
          </p:cNvPr>
          <p:cNvSpPr/>
          <p:nvPr/>
        </p:nvSpPr>
        <p:spPr bwMode="auto">
          <a:xfrm>
            <a:off x="8154120"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90" name="Group 170">
            <a:extLst>
              <a:ext uri="{FF2B5EF4-FFF2-40B4-BE49-F238E27FC236}">
                <a16:creationId xmlns:a16="http://schemas.microsoft.com/office/drawing/2014/main" id="{377CDA8C-7751-496A-ABB3-7A8EDC647EA1}"/>
              </a:ext>
            </a:extLst>
          </p:cNvPr>
          <p:cNvGrpSpPr/>
          <p:nvPr/>
        </p:nvGrpSpPr>
        <p:grpSpPr>
          <a:xfrm>
            <a:off x="8005874" y="5403097"/>
            <a:ext cx="114385" cy="167640"/>
            <a:chOff x="11308080" y="12146280"/>
            <a:chExt cx="91440" cy="121920"/>
          </a:xfrm>
        </p:grpSpPr>
        <p:sp>
          <p:nvSpPr>
            <p:cNvPr id="391" name="Flowchart: Connector 139">
              <a:extLst>
                <a:ext uri="{FF2B5EF4-FFF2-40B4-BE49-F238E27FC236}">
                  <a16:creationId xmlns:a16="http://schemas.microsoft.com/office/drawing/2014/main" id="{35069E4A-0DEE-4613-9893-3043B84BCBCB}"/>
                </a:ext>
              </a:extLst>
            </p:cNvPr>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2" name="Flowchart: Connector 140">
              <a:extLst>
                <a:ext uri="{FF2B5EF4-FFF2-40B4-BE49-F238E27FC236}">
                  <a16:creationId xmlns:a16="http://schemas.microsoft.com/office/drawing/2014/main" id="{80238A19-CC06-49E2-82DF-6F8F804D34CA}"/>
                </a:ext>
              </a:extLst>
            </p:cNvPr>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3" name="Flowchart: Connector 392">
              <a:extLst>
                <a:ext uri="{FF2B5EF4-FFF2-40B4-BE49-F238E27FC236}">
                  <a16:creationId xmlns:a16="http://schemas.microsoft.com/office/drawing/2014/main" id="{E3B640FC-0F14-4093-828A-9A14EEC13D96}"/>
                </a:ext>
              </a:extLst>
            </p:cNvPr>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4" name="Flowchart: Connector 393">
              <a:extLst>
                <a:ext uri="{FF2B5EF4-FFF2-40B4-BE49-F238E27FC236}">
                  <a16:creationId xmlns:a16="http://schemas.microsoft.com/office/drawing/2014/main" id="{507B8C91-91F1-438A-B716-361476E6729C}"/>
                </a:ext>
              </a:extLst>
            </p:cNvPr>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95" name="Group 168">
            <a:extLst>
              <a:ext uri="{FF2B5EF4-FFF2-40B4-BE49-F238E27FC236}">
                <a16:creationId xmlns:a16="http://schemas.microsoft.com/office/drawing/2014/main" id="{C98118F1-7B23-4EA1-A8C9-43835890B1B3}"/>
              </a:ext>
            </a:extLst>
          </p:cNvPr>
          <p:cNvGrpSpPr/>
          <p:nvPr/>
        </p:nvGrpSpPr>
        <p:grpSpPr>
          <a:xfrm>
            <a:off x="6894928" y="4992183"/>
            <a:ext cx="114385" cy="230505"/>
            <a:chOff x="10698480" y="12527280"/>
            <a:chExt cx="91440" cy="167640"/>
          </a:xfrm>
        </p:grpSpPr>
        <p:sp>
          <p:nvSpPr>
            <p:cNvPr id="396" name="Flowchart: Connector 395">
              <a:extLst>
                <a:ext uri="{FF2B5EF4-FFF2-40B4-BE49-F238E27FC236}">
                  <a16:creationId xmlns:a16="http://schemas.microsoft.com/office/drawing/2014/main" id="{FFCEA710-A67F-4041-9C42-01051E9E7656}"/>
                </a:ext>
              </a:extLst>
            </p:cNvPr>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7" name="Flowchart: Connector 396">
              <a:extLst>
                <a:ext uri="{FF2B5EF4-FFF2-40B4-BE49-F238E27FC236}">
                  <a16:creationId xmlns:a16="http://schemas.microsoft.com/office/drawing/2014/main" id="{60192E98-7ED5-45D0-996F-2000B6BB73F1}"/>
                </a:ext>
              </a:extLst>
            </p:cNvPr>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8" name="Flowchart: Connector 397">
              <a:extLst>
                <a:ext uri="{FF2B5EF4-FFF2-40B4-BE49-F238E27FC236}">
                  <a16:creationId xmlns:a16="http://schemas.microsoft.com/office/drawing/2014/main" id="{CC317308-7910-48E1-900A-A1D949D55ADB}"/>
                </a:ext>
              </a:extLst>
            </p:cNvPr>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9" name="Flowchart: Connector 398">
              <a:extLst>
                <a:ext uri="{FF2B5EF4-FFF2-40B4-BE49-F238E27FC236}">
                  <a16:creationId xmlns:a16="http://schemas.microsoft.com/office/drawing/2014/main" id="{80609FF6-B7B5-4C3F-A130-51CA81DA7B85}"/>
                </a:ext>
              </a:extLst>
            </p:cNvPr>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0" name="Flowchart: Connector 399">
              <a:extLst>
                <a:ext uri="{FF2B5EF4-FFF2-40B4-BE49-F238E27FC236}">
                  <a16:creationId xmlns:a16="http://schemas.microsoft.com/office/drawing/2014/main" id="{F9708B38-13F7-4071-8687-F1BC842EAB07}"/>
                </a:ext>
              </a:extLst>
            </p:cNvPr>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1" name="Group 165">
            <a:extLst>
              <a:ext uri="{FF2B5EF4-FFF2-40B4-BE49-F238E27FC236}">
                <a16:creationId xmlns:a16="http://schemas.microsoft.com/office/drawing/2014/main" id="{76E357C7-CCBB-411D-A88A-E3267422B389}"/>
              </a:ext>
            </a:extLst>
          </p:cNvPr>
          <p:cNvGrpSpPr/>
          <p:nvPr/>
        </p:nvGrpSpPr>
        <p:grpSpPr>
          <a:xfrm>
            <a:off x="8258235" y="4747230"/>
            <a:ext cx="152513" cy="167640"/>
            <a:chOff x="11460480" y="11993880"/>
            <a:chExt cx="121920" cy="121920"/>
          </a:xfrm>
        </p:grpSpPr>
        <p:sp>
          <p:nvSpPr>
            <p:cNvPr id="402" name="Flowchart: Connector 401">
              <a:extLst>
                <a:ext uri="{FF2B5EF4-FFF2-40B4-BE49-F238E27FC236}">
                  <a16:creationId xmlns:a16="http://schemas.microsoft.com/office/drawing/2014/main" id="{6C3581B8-214E-4692-88B5-0A995726CB1E}"/>
                </a:ext>
              </a:extLst>
            </p:cNvPr>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3" name="Flowchart: Connector 402">
              <a:extLst>
                <a:ext uri="{FF2B5EF4-FFF2-40B4-BE49-F238E27FC236}">
                  <a16:creationId xmlns:a16="http://schemas.microsoft.com/office/drawing/2014/main" id="{4DF68CA4-7F1F-4916-915C-FD1142B01AD5}"/>
                </a:ext>
              </a:extLst>
            </p:cNvPr>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4" name="Flowchart: Connector 403">
              <a:extLst>
                <a:ext uri="{FF2B5EF4-FFF2-40B4-BE49-F238E27FC236}">
                  <a16:creationId xmlns:a16="http://schemas.microsoft.com/office/drawing/2014/main" id="{48875D35-17BD-4037-8D50-8E8BEAF5DE27}"/>
                </a:ext>
              </a:extLst>
            </p:cNvPr>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5" name="Flowchart: Connector 404">
              <a:extLst>
                <a:ext uri="{FF2B5EF4-FFF2-40B4-BE49-F238E27FC236}">
                  <a16:creationId xmlns:a16="http://schemas.microsoft.com/office/drawing/2014/main" id="{4087A1E4-1D5C-4659-88BC-E1C179D79775}"/>
                </a:ext>
              </a:extLst>
            </p:cNvPr>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6" name="Group 167">
            <a:extLst>
              <a:ext uri="{FF2B5EF4-FFF2-40B4-BE49-F238E27FC236}">
                <a16:creationId xmlns:a16="http://schemas.microsoft.com/office/drawing/2014/main" id="{B966D644-A851-418D-B33D-101D9EC39315}"/>
              </a:ext>
            </a:extLst>
          </p:cNvPr>
          <p:cNvGrpSpPr/>
          <p:nvPr/>
        </p:nvGrpSpPr>
        <p:grpSpPr>
          <a:xfrm>
            <a:off x="7123698" y="5461944"/>
            <a:ext cx="209706" cy="167640"/>
            <a:chOff x="10698480" y="12115800"/>
            <a:chExt cx="167640" cy="121920"/>
          </a:xfrm>
        </p:grpSpPr>
        <p:sp>
          <p:nvSpPr>
            <p:cNvPr id="407" name="Flowchart: Connector 136">
              <a:extLst>
                <a:ext uri="{FF2B5EF4-FFF2-40B4-BE49-F238E27FC236}">
                  <a16:creationId xmlns:a16="http://schemas.microsoft.com/office/drawing/2014/main" id="{A7D568E2-3A01-49C4-8AE9-3C6AF71A6CAC}"/>
                </a:ext>
              </a:extLst>
            </p:cNvPr>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8" name="Flowchart: Connector 137">
              <a:extLst>
                <a:ext uri="{FF2B5EF4-FFF2-40B4-BE49-F238E27FC236}">
                  <a16:creationId xmlns:a16="http://schemas.microsoft.com/office/drawing/2014/main" id="{6F509F36-D4C3-4973-8B9A-64F53626E220}"/>
                </a:ext>
              </a:extLst>
            </p:cNvPr>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9" name="Flowchart: Connector 408">
              <a:extLst>
                <a:ext uri="{FF2B5EF4-FFF2-40B4-BE49-F238E27FC236}">
                  <a16:creationId xmlns:a16="http://schemas.microsoft.com/office/drawing/2014/main" id="{06889F92-0901-43B4-8FAB-7048B200992B}"/>
                </a:ext>
              </a:extLst>
            </p:cNvPr>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0" name="Flowchart: Connector 409">
              <a:extLst>
                <a:ext uri="{FF2B5EF4-FFF2-40B4-BE49-F238E27FC236}">
                  <a16:creationId xmlns:a16="http://schemas.microsoft.com/office/drawing/2014/main" id="{6DA1D5F4-8DBB-4622-A91E-26251A4718F0}"/>
                </a:ext>
              </a:extLst>
            </p:cNvPr>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1" name="Flowchart: Connector 410">
              <a:extLst>
                <a:ext uri="{FF2B5EF4-FFF2-40B4-BE49-F238E27FC236}">
                  <a16:creationId xmlns:a16="http://schemas.microsoft.com/office/drawing/2014/main" id="{2C377FA5-C3E6-4923-A3FD-D8836B644954}"/>
                </a:ext>
              </a:extLst>
            </p:cNvPr>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12" name="Flowchart: Connector 411">
            <a:extLst>
              <a:ext uri="{FF2B5EF4-FFF2-40B4-BE49-F238E27FC236}">
                <a16:creationId xmlns:a16="http://schemas.microsoft.com/office/drawing/2014/main" id="{8C361E7B-4F02-4DDD-9413-6F45E90428E6}"/>
              </a:ext>
            </a:extLst>
          </p:cNvPr>
          <p:cNvSpPr/>
          <p:nvPr/>
        </p:nvSpPr>
        <p:spPr bwMode="auto">
          <a:xfrm>
            <a:off x="74487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13" name="Group 166">
            <a:extLst>
              <a:ext uri="{FF2B5EF4-FFF2-40B4-BE49-F238E27FC236}">
                <a16:creationId xmlns:a16="http://schemas.microsoft.com/office/drawing/2014/main" id="{E45F0685-4037-4833-9593-84C9F27F5E70}"/>
              </a:ext>
            </a:extLst>
          </p:cNvPr>
          <p:cNvGrpSpPr/>
          <p:nvPr/>
        </p:nvGrpSpPr>
        <p:grpSpPr>
          <a:xfrm>
            <a:off x="7607181" y="4796515"/>
            <a:ext cx="152513" cy="167640"/>
            <a:chOff x="10972800" y="11811000"/>
            <a:chExt cx="121920" cy="121920"/>
          </a:xfrm>
        </p:grpSpPr>
        <p:sp>
          <p:nvSpPr>
            <p:cNvPr id="414" name="Flowchart: Connector 135">
              <a:extLst>
                <a:ext uri="{FF2B5EF4-FFF2-40B4-BE49-F238E27FC236}">
                  <a16:creationId xmlns:a16="http://schemas.microsoft.com/office/drawing/2014/main" id="{F3ABB849-4A56-49CA-9F0A-869709A2B17A}"/>
                </a:ext>
              </a:extLst>
            </p:cNvPr>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5" name="Flowchart: Connector 138">
              <a:extLst>
                <a:ext uri="{FF2B5EF4-FFF2-40B4-BE49-F238E27FC236}">
                  <a16:creationId xmlns:a16="http://schemas.microsoft.com/office/drawing/2014/main" id="{59E89589-B570-43AB-B592-7C11418D8050}"/>
                </a:ext>
              </a:extLst>
            </p:cNvPr>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6" name="Flowchart: Connector 415">
              <a:extLst>
                <a:ext uri="{FF2B5EF4-FFF2-40B4-BE49-F238E27FC236}">
                  <a16:creationId xmlns:a16="http://schemas.microsoft.com/office/drawing/2014/main" id="{4DEE4557-3540-441F-A185-DF8419977C59}"/>
                </a:ext>
              </a:extLst>
            </p:cNvPr>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7" name="Flowchart: Connector 416">
              <a:extLst>
                <a:ext uri="{FF2B5EF4-FFF2-40B4-BE49-F238E27FC236}">
                  <a16:creationId xmlns:a16="http://schemas.microsoft.com/office/drawing/2014/main" id="{CFB853AE-A8D4-4DCA-B971-800C9C374966}"/>
                </a:ext>
              </a:extLst>
            </p:cNvPr>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8" name="Flowchart: Connector 417">
              <a:extLst>
                <a:ext uri="{FF2B5EF4-FFF2-40B4-BE49-F238E27FC236}">
                  <a16:creationId xmlns:a16="http://schemas.microsoft.com/office/drawing/2014/main" id="{961B2629-E6CF-4D23-837D-2A0FEAC1B789}"/>
                </a:ext>
              </a:extLst>
            </p:cNvPr>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19" name="Group 169">
            <a:extLst>
              <a:ext uri="{FF2B5EF4-FFF2-40B4-BE49-F238E27FC236}">
                <a16:creationId xmlns:a16="http://schemas.microsoft.com/office/drawing/2014/main" id="{4F1687E5-C0C6-4890-93D2-2199AD2A6B5C}"/>
              </a:ext>
            </a:extLst>
          </p:cNvPr>
          <p:cNvGrpSpPr/>
          <p:nvPr/>
        </p:nvGrpSpPr>
        <p:grpSpPr>
          <a:xfrm>
            <a:off x="7291088" y="4641946"/>
            <a:ext cx="152513" cy="209550"/>
            <a:chOff x="11201400" y="12573000"/>
            <a:chExt cx="121920" cy="152400"/>
          </a:xfrm>
        </p:grpSpPr>
        <p:sp>
          <p:nvSpPr>
            <p:cNvPr id="420" name="Flowchart: Connector 142">
              <a:extLst>
                <a:ext uri="{FF2B5EF4-FFF2-40B4-BE49-F238E27FC236}">
                  <a16:creationId xmlns:a16="http://schemas.microsoft.com/office/drawing/2014/main" id="{6DE6BA1F-89BE-46B9-B10F-E06827845D00}"/>
                </a:ext>
              </a:extLst>
            </p:cNvPr>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1" name="Flowchart: Connector 420">
              <a:extLst>
                <a:ext uri="{FF2B5EF4-FFF2-40B4-BE49-F238E27FC236}">
                  <a16:creationId xmlns:a16="http://schemas.microsoft.com/office/drawing/2014/main" id="{1EF3E7B4-E06F-44BC-B92C-FC1B727F9B68}"/>
                </a:ext>
              </a:extLst>
            </p:cNvPr>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2" name="Flowchart: Connector 421">
              <a:extLst>
                <a:ext uri="{FF2B5EF4-FFF2-40B4-BE49-F238E27FC236}">
                  <a16:creationId xmlns:a16="http://schemas.microsoft.com/office/drawing/2014/main" id="{2C347E09-673F-4897-A75F-3126D6775C6B}"/>
                </a:ext>
              </a:extLst>
            </p:cNvPr>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3" name="Flowchart: Connector 422">
              <a:extLst>
                <a:ext uri="{FF2B5EF4-FFF2-40B4-BE49-F238E27FC236}">
                  <a16:creationId xmlns:a16="http://schemas.microsoft.com/office/drawing/2014/main" id="{A91BB62C-42E6-4F37-BDF1-8E1DA8FD0D8C}"/>
                </a:ext>
              </a:extLst>
            </p:cNvPr>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4" name="Flowchart: Connector 423">
              <a:extLst>
                <a:ext uri="{FF2B5EF4-FFF2-40B4-BE49-F238E27FC236}">
                  <a16:creationId xmlns:a16="http://schemas.microsoft.com/office/drawing/2014/main" id="{377B52F7-6F80-40CD-88D9-74E247C60286}"/>
                </a:ext>
              </a:extLst>
            </p:cNvPr>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25" name="Can 126">
            <a:extLst>
              <a:ext uri="{FF2B5EF4-FFF2-40B4-BE49-F238E27FC236}">
                <a16:creationId xmlns:a16="http://schemas.microsoft.com/office/drawing/2014/main" id="{FC908AE3-9548-49DB-8C8A-7B617D2492E8}"/>
              </a:ext>
            </a:extLst>
          </p:cNvPr>
          <p:cNvSpPr/>
          <p:nvPr/>
        </p:nvSpPr>
        <p:spPr bwMode="auto">
          <a:xfrm>
            <a:off x="8613849"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6" name="Can 125">
            <a:extLst>
              <a:ext uri="{FF2B5EF4-FFF2-40B4-BE49-F238E27FC236}">
                <a16:creationId xmlns:a16="http://schemas.microsoft.com/office/drawing/2014/main" id="{C05544F9-6934-43D8-98FD-B71FD16AE65E}"/>
              </a:ext>
            </a:extLst>
          </p:cNvPr>
          <p:cNvSpPr/>
          <p:nvPr/>
        </p:nvSpPr>
        <p:spPr bwMode="auto">
          <a:xfrm>
            <a:off x="8613849"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7" name="Can 127">
            <a:extLst>
              <a:ext uri="{FF2B5EF4-FFF2-40B4-BE49-F238E27FC236}">
                <a16:creationId xmlns:a16="http://schemas.microsoft.com/office/drawing/2014/main" id="{B902B479-F7AF-4326-9B79-5785BC686F23}"/>
              </a:ext>
            </a:extLst>
          </p:cNvPr>
          <p:cNvSpPr/>
          <p:nvPr/>
        </p:nvSpPr>
        <p:spPr bwMode="auto">
          <a:xfrm>
            <a:off x="8613849"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8" name="Flowchart: Connector 427">
            <a:extLst>
              <a:ext uri="{FF2B5EF4-FFF2-40B4-BE49-F238E27FC236}">
                <a16:creationId xmlns:a16="http://schemas.microsoft.com/office/drawing/2014/main" id="{323CE22F-6A7D-4B6A-8438-28E412156076}"/>
              </a:ext>
            </a:extLst>
          </p:cNvPr>
          <p:cNvSpPr/>
          <p:nvPr/>
        </p:nvSpPr>
        <p:spPr bwMode="auto">
          <a:xfrm>
            <a:off x="9655498"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9" name="Flowchart: Connector 428">
            <a:extLst>
              <a:ext uri="{FF2B5EF4-FFF2-40B4-BE49-F238E27FC236}">
                <a16:creationId xmlns:a16="http://schemas.microsoft.com/office/drawing/2014/main" id="{08DA169B-893E-43A7-A90A-FA56E102B303}"/>
              </a:ext>
            </a:extLst>
          </p:cNvPr>
          <p:cNvSpPr/>
          <p:nvPr/>
        </p:nvSpPr>
        <p:spPr bwMode="auto">
          <a:xfrm>
            <a:off x="9081399"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0" name="TextBox 429">
            <a:extLst>
              <a:ext uri="{FF2B5EF4-FFF2-40B4-BE49-F238E27FC236}">
                <a16:creationId xmlns:a16="http://schemas.microsoft.com/office/drawing/2014/main" id="{DD05BA50-F9AC-4149-AB75-CA605EC25D05}"/>
              </a:ext>
            </a:extLst>
          </p:cNvPr>
          <p:cNvSpPr txBox="1"/>
          <p:nvPr/>
        </p:nvSpPr>
        <p:spPr>
          <a:xfrm>
            <a:off x="1290245" y="6208693"/>
            <a:ext cx="1828800" cy="646331"/>
          </a:xfrm>
          <a:prstGeom prst="rect">
            <a:avLst/>
          </a:prstGeom>
          <a:noFill/>
        </p:spPr>
        <p:txBody>
          <a:bodyPr wrap="square" rtlCol="0">
            <a:spAutoFit/>
          </a:bodyPr>
          <a:lstStyle/>
          <a:p>
            <a:pPr algn="ctr"/>
            <a:r>
              <a:rPr lang="en-US" dirty="0"/>
              <a:t>Nanoparticle deposition</a:t>
            </a:r>
          </a:p>
        </p:txBody>
      </p:sp>
      <p:sp>
        <p:nvSpPr>
          <p:cNvPr id="431" name="TextBox 430">
            <a:extLst>
              <a:ext uri="{FF2B5EF4-FFF2-40B4-BE49-F238E27FC236}">
                <a16:creationId xmlns:a16="http://schemas.microsoft.com/office/drawing/2014/main" id="{D74B566E-CBEA-49C6-A640-4340250FA7A5}"/>
              </a:ext>
            </a:extLst>
          </p:cNvPr>
          <p:cNvSpPr txBox="1"/>
          <p:nvPr/>
        </p:nvSpPr>
        <p:spPr>
          <a:xfrm>
            <a:off x="3099672" y="6208693"/>
            <a:ext cx="1828800" cy="523220"/>
          </a:xfrm>
          <a:prstGeom prst="rect">
            <a:avLst/>
          </a:prstGeom>
          <a:noFill/>
        </p:spPr>
        <p:txBody>
          <a:bodyPr wrap="square" rtlCol="0">
            <a:spAutoFit/>
          </a:bodyPr>
          <a:lstStyle/>
          <a:p>
            <a:pPr algn="ctr"/>
            <a:r>
              <a:rPr lang="en-US" dirty="0"/>
              <a:t>Collisions</a:t>
            </a:r>
          </a:p>
        </p:txBody>
      </p:sp>
      <p:sp>
        <p:nvSpPr>
          <p:cNvPr id="432" name="TextBox 431">
            <a:extLst>
              <a:ext uri="{FF2B5EF4-FFF2-40B4-BE49-F238E27FC236}">
                <a16:creationId xmlns:a16="http://schemas.microsoft.com/office/drawing/2014/main" id="{B716DED7-78A5-4698-A041-11CC8313765B}"/>
              </a:ext>
            </a:extLst>
          </p:cNvPr>
          <p:cNvSpPr txBox="1"/>
          <p:nvPr/>
        </p:nvSpPr>
        <p:spPr>
          <a:xfrm>
            <a:off x="6718526" y="6208693"/>
            <a:ext cx="1828800" cy="523220"/>
          </a:xfrm>
          <a:prstGeom prst="rect">
            <a:avLst/>
          </a:prstGeom>
          <a:noFill/>
        </p:spPr>
        <p:txBody>
          <a:bodyPr wrap="square" rtlCol="0">
            <a:spAutoFit/>
          </a:bodyPr>
          <a:lstStyle/>
          <a:p>
            <a:pPr algn="ctr"/>
            <a:r>
              <a:rPr lang="en-US" dirty="0"/>
              <a:t>Gravity!</a:t>
            </a:r>
          </a:p>
        </p:txBody>
      </p:sp>
      <p:sp>
        <p:nvSpPr>
          <p:cNvPr id="433" name="TextBox 432">
            <a:extLst>
              <a:ext uri="{FF2B5EF4-FFF2-40B4-BE49-F238E27FC236}">
                <a16:creationId xmlns:a16="http://schemas.microsoft.com/office/drawing/2014/main" id="{9DE0C95D-2A8D-43F4-B48D-3181A71D8760}"/>
              </a:ext>
            </a:extLst>
          </p:cNvPr>
          <p:cNvSpPr txBox="1"/>
          <p:nvPr/>
        </p:nvSpPr>
        <p:spPr>
          <a:xfrm>
            <a:off x="488132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434" name="Group 66">
            <a:extLst>
              <a:ext uri="{FF2B5EF4-FFF2-40B4-BE49-F238E27FC236}">
                <a16:creationId xmlns:a16="http://schemas.microsoft.com/office/drawing/2014/main" id="{D40D4BDB-B493-4CD4-B290-04C3DE43C7C4}"/>
              </a:ext>
            </a:extLst>
          </p:cNvPr>
          <p:cNvGrpSpPr/>
          <p:nvPr/>
        </p:nvGrpSpPr>
        <p:grpSpPr>
          <a:xfrm>
            <a:off x="4949150" y="3559774"/>
            <a:ext cx="1715775" cy="2514600"/>
            <a:chOff x="12954000" y="10820400"/>
            <a:chExt cx="1371600" cy="1828800"/>
          </a:xfrm>
        </p:grpSpPr>
        <p:sp>
          <p:nvSpPr>
            <p:cNvPr id="435" name="Can 169">
              <a:extLst>
                <a:ext uri="{FF2B5EF4-FFF2-40B4-BE49-F238E27FC236}">
                  <a16:creationId xmlns:a16="http://schemas.microsoft.com/office/drawing/2014/main" id="{BDCFB8A1-31A5-45A4-95FF-196E8051837A}"/>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6" name="Can 170">
              <a:extLst>
                <a:ext uri="{FF2B5EF4-FFF2-40B4-BE49-F238E27FC236}">
                  <a16:creationId xmlns:a16="http://schemas.microsoft.com/office/drawing/2014/main" id="{EDEC4131-EA09-4CC1-AE84-739A9FC1EDEB}"/>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37" name="Flowchart: Connector 436">
            <a:extLst>
              <a:ext uri="{FF2B5EF4-FFF2-40B4-BE49-F238E27FC236}">
                <a16:creationId xmlns:a16="http://schemas.microsoft.com/office/drawing/2014/main" id="{92BA8C68-A87F-4378-8BBD-3C41F2AE9D2B}"/>
              </a:ext>
            </a:extLst>
          </p:cNvPr>
          <p:cNvSpPr/>
          <p:nvPr/>
        </p:nvSpPr>
        <p:spPr bwMode="auto">
          <a:xfrm>
            <a:off x="632177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38" name="Group 178">
            <a:extLst>
              <a:ext uri="{FF2B5EF4-FFF2-40B4-BE49-F238E27FC236}">
                <a16:creationId xmlns:a16="http://schemas.microsoft.com/office/drawing/2014/main" id="{63E0D350-2D5A-4179-8551-7DBB6287AAD9}"/>
              </a:ext>
            </a:extLst>
          </p:cNvPr>
          <p:cNvGrpSpPr/>
          <p:nvPr/>
        </p:nvGrpSpPr>
        <p:grpSpPr>
          <a:xfrm>
            <a:off x="6035808" y="5068534"/>
            <a:ext cx="114385" cy="167640"/>
            <a:chOff x="4807560" y="4640709"/>
            <a:chExt cx="114385" cy="167640"/>
          </a:xfrm>
        </p:grpSpPr>
        <p:sp>
          <p:nvSpPr>
            <p:cNvPr id="439" name="Flowchart: Connector 438">
              <a:extLst>
                <a:ext uri="{FF2B5EF4-FFF2-40B4-BE49-F238E27FC236}">
                  <a16:creationId xmlns:a16="http://schemas.microsoft.com/office/drawing/2014/main" id="{D4EC1E80-C2BD-4FA0-94C0-08E02FB9CD52}"/>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0" name="Flowchart: Connector 439">
              <a:extLst>
                <a:ext uri="{FF2B5EF4-FFF2-40B4-BE49-F238E27FC236}">
                  <a16:creationId xmlns:a16="http://schemas.microsoft.com/office/drawing/2014/main" id="{4A8BD95E-AE5F-4F65-99DF-7327B914CFFC}"/>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1" name="Flowchart: Connector 440">
              <a:extLst>
                <a:ext uri="{FF2B5EF4-FFF2-40B4-BE49-F238E27FC236}">
                  <a16:creationId xmlns:a16="http://schemas.microsoft.com/office/drawing/2014/main" id="{C897FF5C-EF9F-45AE-B5C5-5D783BEA66FB}"/>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2" name="Flowchart: Connector 441">
              <a:extLst>
                <a:ext uri="{FF2B5EF4-FFF2-40B4-BE49-F238E27FC236}">
                  <a16:creationId xmlns:a16="http://schemas.microsoft.com/office/drawing/2014/main" id="{DED2CFFA-2457-4143-BBE4-25F1EE95FAE5}"/>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3" name="Group 179">
            <a:extLst>
              <a:ext uri="{FF2B5EF4-FFF2-40B4-BE49-F238E27FC236}">
                <a16:creationId xmlns:a16="http://schemas.microsoft.com/office/drawing/2014/main" id="{176A5712-B391-434F-B0B1-887CDBD0F5CF}"/>
              </a:ext>
            </a:extLst>
          </p:cNvPr>
          <p:cNvGrpSpPr/>
          <p:nvPr/>
        </p:nvGrpSpPr>
        <p:grpSpPr>
          <a:xfrm>
            <a:off x="5087261" y="5073216"/>
            <a:ext cx="114385" cy="230505"/>
            <a:chOff x="4044993" y="5164584"/>
            <a:chExt cx="114385" cy="230505"/>
          </a:xfrm>
        </p:grpSpPr>
        <p:sp>
          <p:nvSpPr>
            <p:cNvPr id="444" name="Flowchart: Connector 443">
              <a:extLst>
                <a:ext uri="{FF2B5EF4-FFF2-40B4-BE49-F238E27FC236}">
                  <a16:creationId xmlns:a16="http://schemas.microsoft.com/office/drawing/2014/main" id="{A3DE702A-679D-424A-A2A0-9ACCD6AE3207}"/>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5" name="Flowchart: Connector 444">
              <a:extLst>
                <a:ext uri="{FF2B5EF4-FFF2-40B4-BE49-F238E27FC236}">
                  <a16:creationId xmlns:a16="http://schemas.microsoft.com/office/drawing/2014/main" id="{AD9D81FE-43BD-45D1-9235-103B0C27010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6" name="Flowchart: Connector 445">
              <a:extLst>
                <a:ext uri="{FF2B5EF4-FFF2-40B4-BE49-F238E27FC236}">
                  <a16:creationId xmlns:a16="http://schemas.microsoft.com/office/drawing/2014/main" id="{E23046EF-D885-43F6-A42F-00E9FE02D6BA}"/>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7" name="Flowchart: Connector 446">
              <a:extLst>
                <a:ext uri="{FF2B5EF4-FFF2-40B4-BE49-F238E27FC236}">
                  <a16:creationId xmlns:a16="http://schemas.microsoft.com/office/drawing/2014/main" id="{9521CCA4-DA21-4F9D-B99A-6FFFBC095A3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8" name="Flowchart: Connector 447">
              <a:extLst>
                <a:ext uri="{FF2B5EF4-FFF2-40B4-BE49-F238E27FC236}">
                  <a16:creationId xmlns:a16="http://schemas.microsoft.com/office/drawing/2014/main" id="{3C2BD964-0133-4378-ADE2-738EF716A3A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9" name="Group 177">
            <a:extLst>
              <a:ext uri="{FF2B5EF4-FFF2-40B4-BE49-F238E27FC236}">
                <a16:creationId xmlns:a16="http://schemas.microsoft.com/office/drawing/2014/main" id="{08A80CA0-1239-4677-BEC2-FEC54D2E17E0}"/>
              </a:ext>
            </a:extLst>
          </p:cNvPr>
          <p:cNvGrpSpPr/>
          <p:nvPr/>
        </p:nvGrpSpPr>
        <p:grpSpPr>
          <a:xfrm>
            <a:off x="6226449" y="4858984"/>
            <a:ext cx="152514" cy="167640"/>
            <a:chOff x="4998201" y="4431159"/>
            <a:chExt cx="152514" cy="167640"/>
          </a:xfrm>
        </p:grpSpPr>
        <p:sp>
          <p:nvSpPr>
            <p:cNvPr id="450" name="Flowchart: Connector 449">
              <a:extLst>
                <a:ext uri="{FF2B5EF4-FFF2-40B4-BE49-F238E27FC236}">
                  <a16:creationId xmlns:a16="http://schemas.microsoft.com/office/drawing/2014/main" id="{8A00FE83-B923-4652-8D6E-281C3C05D836}"/>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1" name="Flowchart: Connector 450">
              <a:extLst>
                <a:ext uri="{FF2B5EF4-FFF2-40B4-BE49-F238E27FC236}">
                  <a16:creationId xmlns:a16="http://schemas.microsoft.com/office/drawing/2014/main" id="{0E48E2F9-48FD-4E55-8E35-4C39BBA048D6}"/>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2" name="Flowchart: Connector 451">
              <a:extLst>
                <a:ext uri="{FF2B5EF4-FFF2-40B4-BE49-F238E27FC236}">
                  <a16:creationId xmlns:a16="http://schemas.microsoft.com/office/drawing/2014/main" id="{67BFFD47-F087-4847-9857-61BCAC58987E}"/>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3" name="Flowchart: Connector 452">
              <a:extLst>
                <a:ext uri="{FF2B5EF4-FFF2-40B4-BE49-F238E27FC236}">
                  <a16:creationId xmlns:a16="http://schemas.microsoft.com/office/drawing/2014/main" id="{153AC262-0F2B-4E2B-A06D-3B817C323D52}"/>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54" name="Group 176">
            <a:extLst>
              <a:ext uri="{FF2B5EF4-FFF2-40B4-BE49-F238E27FC236}">
                <a16:creationId xmlns:a16="http://schemas.microsoft.com/office/drawing/2014/main" id="{7874B576-CAC5-44E7-9764-6331E0FB9785}"/>
              </a:ext>
            </a:extLst>
          </p:cNvPr>
          <p:cNvGrpSpPr/>
          <p:nvPr/>
        </p:nvGrpSpPr>
        <p:grpSpPr>
          <a:xfrm>
            <a:off x="5273241" y="5026624"/>
            <a:ext cx="209706" cy="167640"/>
            <a:chOff x="4044993" y="4598799"/>
            <a:chExt cx="209706" cy="167640"/>
          </a:xfrm>
        </p:grpSpPr>
        <p:sp>
          <p:nvSpPr>
            <p:cNvPr id="455" name="Flowchart: Connector 454">
              <a:extLst>
                <a:ext uri="{FF2B5EF4-FFF2-40B4-BE49-F238E27FC236}">
                  <a16:creationId xmlns:a16="http://schemas.microsoft.com/office/drawing/2014/main" id="{6661802D-91A2-459A-A301-EC8AD1B06B10}"/>
                </a:ext>
              </a:extLst>
            </p:cNvPr>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6" name="Flowchart: Connector 455">
              <a:extLst>
                <a:ext uri="{FF2B5EF4-FFF2-40B4-BE49-F238E27FC236}">
                  <a16:creationId xmlns:a16="http://schemas.microsoft.com/office/drawing/2014/main" id="{828DB595-63B2-4FEE-9D5E-AA6726C9AA2C}"/>
                </a:ext>
              </a:extLst>
            </p:cNvPr>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7" name="Flowchart: Connector 456">
              <a:extLst>
                <a:ext uri="{FF2B5EF4-FFF2-40B4-BE49-F238E27FC236}">
                  <a16:creationId xmlns:a16="http://schemas.microsoft.com/office/drawing/2014/main" id="{B7AA430E-2CF7-417D-91CA-F7A065064ECC}"/>
                </a:ext>
              </a:extLst>
            </p:cNvPr>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8" name="Flowchart: Connector 457">
              <a:extLst>
                <a:ext uri="{FF2B5EF4-FFF2-40B4-BE49-F238E27FC236}">
                  <a16:creationId xmlns:a16="http://schemas.microsoft.com/office/drawing/2014/main" id="{A8870DFD-5E6E-4FBF-857B-82DDFF5F638E}"/>
                </a:ext>
              </a:extLst>
            </p:cNvPr>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9" name="Flowchart: Connector 458">
              <a:extLst>
                <a:ext uri="{FF2B5EF4-FFF2-40B4-BE49-F238E27FC236}">
                  <a16:creationId xmlns:a16="http://schemas.microsoft.com/office/drawing/2014/main" id="{24A75641-383B-41DD-A32E-4B7E2F8D0181}"/>
                </a:ext>
              </a:extLst>
            </p:cNvPr>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60" name="Flowchart: Connector 459">
            <a:extLst>
              <a:ext uri="{FF2B5EF4-FFF2-40B4-BE49-F238E27FC236}">
                <a16:creationId xmlns:a16="http://schemas.microsoft.com/office/drawing/2014/main" id="{CCB069B6-CFD0-4632-ADD9-14FFD6A9D028}"/>
              </a:ext>
            </a:extLst>
          </p:cNvPr>
          <p:cNvSpPr/>
          <p:nvPr/>
        </p:nvSpPr>
        <p:spPr bwMode="auto">
          <a:xfrm>
            <a:off x="561639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61" name="Group 175">
            <a:extLst>
              <a:ext uri="{FF2B5EF4-FFF2-40B4-BE49-F238E27FC236}">
                <a16:creationId xmlns:a16="http://schemas.microsoft.com/office/drawing/2014/main" id="{34983941-2C84-488A-BD1F-046973128ED6}"/>
              </a:ext>
            </a:extLst>
          </p:cNvPr>
          <p:cNvGrpSpPr/>
          <p:nvPr/>
        </p:nvGrpSpPr>
        <p:grpSpPr>
          <a:xfrm rot="1620000">
            <a:off x="5701637" y="4870995"/>
            <a:ext cx="152514" cy="167640"/>
            <a:chOff x="4388148" y="4179699"/>
            <a:chExt cx="152514" cy="167640"/>
          </a:xfrm>
        </p:grpSpPr>
        <p:sp>
          <p:nvSpPr>
            <p:cNvPr id="462" name="Flowchart: Connector 461">
              <a:extLst>
                <a:ext uri="{FF2B5EF4-FFF2-40B4-BE49-F238E27FC236}">
                  <a16:creationId xmlns:a16="http://schemas.microsoft.com/office/drawing/2014/main" id="{6BACBF0C-671D-4DDB-AAD0-640C84714D9A}"/>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3" name="Flowchart: Connector 462">
              <a:extLst>
                <a:ext uri="{FF2B5EF4-FFF2-40B4-BE49-F238E27FC236}">
                  <a16:creationId xmlns:a16="http://schemas.microsoft.com/office/drawing/2014/main" id="{936EAE01-8915-4666-8FC6-F9CC66A3940C}"/>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4" name="Flowchart: Connector 463">
              <a:extLst>
                <a:ext uri="{FF2B5EF4-FFF2-40B4-BE49-F238E27FC236}">
                  <a16:creationId xmlns:a16="http://schemas.microsoft.com/office/drawing/2014/main" id="{CA955F5B-C629-4AA0-89FD-EEDC34277D1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5" name="Flowchart: Connector 464">
              <a:extLst>
                <a:ext uri="{FF2B5EF4-FFF2-40B4-BE49-F238E27FC236}">
                  <a16:creationId xmlns:a16="http://schemas.microsoft.com/office/drawing/2014/main" id="{7B666CBF-BD72-483B-A960-DF6D718D580B}"/>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6" name="Flowchart: Connector 465">
              <a:extLst>
                <a:ext uri="{FF2B5EF4-FFF2-40B4-BE49-F238E27FC236}">
                  <a16:creationId xmlns:a16="http://schemas.microsoft.com/office/drawing/2014/main" id="{577DDF78-9C7A-4763-9729-B0D6EBF2784A}"/>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67" name="Group 180">
            <a:extLst>
              <a:ext uri="{FF2B5EF4-FFF2-40B4-BE49-F238E27FC236}">
                <a16:creationId xmlns:a16="http://schemas.microsoft.com/office/drawing/2014/main" id="{E3164227-65D0-40E4-AFEA-63AB31165D7C}"/>
              </a:ext>
            </a:extLst>
          </p:cNvPr>
          <p:cNvGrpSpPr/>
          <p:nvPr/>
        </p:nvGrpSpPr>
        <p:grpSpPr>
          <a:xfrm>
            <a:off x="6026343" y="5422800"/>
            <a:ext cx="152514" cy="209550"/>
            <a:chOff x="4674110" y="5227449"/>
            <a:chExt cx="152514" cy="209550"/>
          </a:xfrm>
        </p:grpSpPr>
        <p:sp>
          <p:nvSpPr>
            <p:cNvPr id="468" name="Flowchart: Connector 467">
              <a:extLst>
                <a:ext uri="{FF2B5EF4-FFF2-40B4-BE49-F238E27FC236}">
                  <a16:creationId xmlns:a16="http://schemas.microsoft.com/office/drawing/2014/main" id="{21D4860B-6C0F-4CA1-9016-6E1A2ABF8920}"/>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9" name="Flowchart: Connector 468">
              <a:extLst>
                <a:ext uri="{FF2B5EF4-FFF2-40B4-BE49-F238E27FC236}">
                  <a16:creationId xmlns:a16="http://schemas.microsoft.com/office/drawing/2014/main" id="{73DE2A1A-BD60-4351-8DA1-0D94E8DBC086}"/>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0" name="Flowchart: Connector 469">
              <a:extLst>
                <a:ext uri="{FF2B5EF4-FFF2-40B4-BE49-F238E27FC236}">
                  <a16:creationId xmlns:a16="http://schemas.microsoft.com/office/drawing/2014/main" id="{D20C2C1D-8F4C-42A6-AFD2-8CF5DD45C31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1" name="Flowchart: Connector 470">
              <a:extLst>
                <a:ext uri="{FF2B5EF4-FFF2-40B4-BE49-F238E27FC236}">
                  <a16:creationId xmlns:a16="http://schemas.microsoft.com/office/drawing/2014/main" id="{7FB1A293-3BAD-4864-ACD2-74D9573532B3}"/>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2" name="Flowchart: Connector 471">
              <a:extLst>
                <a:ext uri="{FF2B5EF4-FFF2-40B4-BE49-F238E27FC236}">
                  <a16:creationId xmlns:a16="http://schemas.microsoft.com/office/drawing/2014/main" id="{445B0772-7B9F-4E88-9E6E-9986D2203517}"/>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73" name="Flowchart: Connector 472">
            <a:extLst>
              <a:ext uri="{FF2B5EF4-FFF2-40B4-BE49-F238E27FC236}">
                <a16:creationId xmlns:a16="http://schemas.microsoft.com/office/drawing/2014/main" id="{87BF547E-8EE9-4B2C-8262-6A2447AB2111}"/>
              </a:ext>
            </a:extLst>
          </p:cNvPr>
          <p:cNvSpPr/>
          <p:nvPr/>
        </p:nvSpPr>
        <p:spPr bwMode="auto">
          <a:xfrm>
            <a:off x="4331860"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4" name="Flowchart: Connector 473">
            <a:extLst>
              <a:ext uri="{FF2B5EF4-FFF2-40B4-BE49-F238E27FC236}">
                <a16:creationId xmlns:a16="http://schemas.microsoft.com/office/drawing/2014/main" id="{103A8607-83B7-42AD-A467-453B58D59104}"/>
              </a:ext>
            </a:extLst>
          </p:cNvPr>
          <p:cNvSpPr/>
          <p:nvPr/>
        </p:nvSpPr>
        <p:spPr bwMode="auto">
          <a:xfrm>
            <a:off x="3275416"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5" name="Flowchart: Connector 474">
            <a:extLst>
              <a:ext uri="{FF2B5EF4-FFF2-40B4-BE49-F238E27FC236}">
                <a16:creationId xmlns:a16="http://schemas.microsoft.com/office/drawing/2014/main" id="{39B1D095-94DC-47B2-B2CC-ED45CC55D48A}"/>
              </a:ext>
            </a:extLst>
          </p:cNvPr>
          <p:cNvSpPr/>
          <p:nvPr/>
        </p:nvSpPr>
        <p:spPr bwMode="auto">
          <a:xfrm>
            <a:off x="3187597"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76" name="Group 181">
            <a:extLst>
              <a:ext uri="{FF2B5EF4-FFF2-40B4-BE49-F238E27FC236}">
                <a16:creationId xmlns:a16="http://schemas.microsoft.com/office/drawing/2014/main" id="{65F31707-5225-41E4-9BC1-5C5DF16C4A55}"/>
              </a:ext>
            </a:extLst>
          </p:cNvPr>
          <p:cNvGrpSpPr/>
          <p:nvPr/>
        </p:nvGrpSpPr>
        <p:grpSpPr>
          <a:xfrm rot="1620000" flipH="1">
            <a:off x="5613057" y="5071505"/>
            <a:ext cx="152514" cy="209550"/>
            <a:chOff x="4674110" y="5227449"/>
            <a:chExt cx="152514" cy="209550"/>
          </a:xfrm>
        </p:grpSpPr>
        <p:sp>
          <p:nvSpPr>
            <p:cNvPr id="477" name="Flowchart: Connector 476">
              <a:extLst>
                <a:ext uri="{FF2B5EF4-FFF2-40B4-BE49-F238E27FC236}">
                  <a16:creationId xmlns:a16="http://schemas.microsoft.com/office/drawing/2014/main" id="{0D5919A2-6ADB-4B06-AC9D-6E98B610A63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8" name="Flowchart: Connector 477">
              <a:extLst>
                <a:ext uri="{FF2B5EF4-FFF2-40B4-BE49-F238E27FC236}">
                  <a16:creationId xmlns:a16="http://schemas.microsoft.com/office/drawing/2014/main" id="{ED05F35D-832C-4F2A-A8D2-4FBCD4EE042D}"/>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9" name="Flowchart: Connector 478">
              <a:extLst>
                <a:ext uri="{FF2B5EF4-FFF2-40B4-BE49-F238E27FC236}">
                  <a16:creationId xmlns:a16="http://schemas.microsoft.com/office/drawing/2014/main" id="{662B5046-6908-48D3-99E8-34FE696F63E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0" name="Flowchart: Connector 479">
              <a:extLst>
                <a:ext uri="{FF2B5EF4-FFF2-40B4-BE49-F238E27FC236}">
                  <a16:creationId xmlns:a16="http://schemas.microsoft.com/office/drawing/2014/main" id="{54DF63D9-FD1F-47BE-AEDA-180820A2130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1" name="Flowchart: Connector 480">
              <a:extLst>
                <a:ext uri="{FF2B5EF4-FFF2-40B4-BE49-F238E27FC236}">
                  <a16:creationId xmlns:a16="http://schemas.microsoft.com/office/drawing/2014/main" id="{1A432E11-1380-4958-B5AA-08F0549F22A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2" name="Group 187">
            <a:extLst>
              <a:ext uri="{FF2B5EF4-FFF2-40B4-BE49-F238E27FC236}">
                <a16:creationId xmlns:a16="http://schemas.microsoft.com/office/drawing/2014/main" id="{DB893EFC-AAA7-466C-85B2-4674133D7909}"/>
              </a:ext>
            </a:extLst>
          </p:cNvPr>
          <p:cNvGrpSpPr/>
          <p:nvPr/>
        </p:nvGrpSpPr>
        <p:grpSpPr>
          <a:xfrm rot="16200000">
            <a:off x="6188208" y="5220934"/>
            <a:ext cx="114385" cy="167640"/>
            <a:chOff x="4807560" y="4640709"/>
            <a:chExt cx="114385" cy="167640"/>
          </a:xfrm>
        </p:grpSpPr>
        <p:sp>
          <p:nvSpPr>
            <p:cNvPr id="483" name="Flowchart: Connector 482">
              <a:extLst>
                <a:ext uri="{FF2B5EF4-FFF2-40B4-BE49-F238E27FC236}">
                  <a16:creationId xmlns:a16="http://schemas.microsoft.com/office/drawing/2014/main" id="{44BE54B4-AC5E-4A08-8D4F-F0D681664285}"/>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4" name="Flowchart: Connector 483">
              <a:extLst>
                <a:ext uri="{FF2B5EF4-FFF2-40B4-BE49-F238E27FC236}">
                  <a16:creationId xmlns:a16="http://schemas.microsoft.com/office/drawing/2014/main" id="{3D920610-FD92-46B9-8FF0-508F82204801}"/>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5" name="Flowchart: Connector 484">
              <a:extLst>
                <a:ext uri="{FF2B5EF4-FFF2-40B4-BE49-F238E27FC236}">
                  <a16:creationId xmlns:a16="http://schemas.microsoft.com/office/drawing/2014/main" id="{8A7DA70A-2CD6-4089-8064-A694A9D16ABC}"/>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6" name="Flowchart: Connector 485">
              <a:extLst>
                <a:ext uri="{FF2B5EF4-FFF2-40B4-BE49-F238E27FC236}">
                  <a16:creationId xmlns:a16="http://schemas.microsoft.com/office/drawing/2014/main" id="{12DB0B7B-47C0-412A-A819-19E7B0E82ED4}"/>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7" name="Group 192">
            <a:extLst>
              <a:ext uri="{FF2B5EF4-FFF2-40B4-BE49-F238E27FC236}">
                <a16:creationId xmlns:a16="http://schemas.microsoft.com/office/drawing/2014/main" id="{E579C236-4A64-4E3E-81EA-367DB152956E}"/>
              </a:ext>
            </a:extLst>
          </p:cNvPr>
          <p:cNvGrpSpPr/>
          <p:nvPr/>
        </p:nvGrpSpPr>
        <p:grpSpPr>
          <a:xfrm>
            <a:off x="5410205" y="4933892"/>
            <a:ext cx="152514" cy="167640"/>
            <a:chOff x="4998201" y="4431159"/>
            <a:chExt cx="152514" cy="167640"/>
          </a:xfrm>
        </p:grpSpPr>
        <p:sp>
          <p:nvSpPr>
            <p:cNvPr id="488" name="Flowchart: Connector 487">
              <a:extLst>
                <a:ext uri="{FF2B5EF4-FFF2-40B4-BE49-F238E27FC236}">
                  <a16:creationId xmlns:a16="http://schemas.microsoft.com/office/drawing/2014/main" id="{AEA81FFC-ED90-4F34-876C-A70F0D45CBB2}"/>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9" name="Flowchart: Connector 488">
              <a:extLst>
                <a:ext uri="{FF2B5EF4-FFF2-40B4-BE49-F238E27FC236}">
                  <a16:creationId xmlns:a16="http://schemas.microsoft.com/office/drawing/2014/main" id="{9132A62D-70B5-4B57-A889-57209DF35CB4}"/>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0" name="Flowchart: Connector 489">
              <a:extLst>
                <a:ext uri="{FF2B5EF4-FFF2-40B4-BE49-F238E27FC236}">
                  <a16:creationId xmlns:a16="http://schemas.microsoft.com/office/drawing/2014/main" id="{00F93B94-CC77-41CC-838F-47D0DC08AA93}"/>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1" name="Flowchart: Connector 490">
              <a:extLst>
                <a:ext uri="{FF2B5EF4-FFF2-40B4-BE49-F238E27FC236}">
                  <a16:creationId xmlns:a16="http://schemas.microsoft.com/office/drawing/2014/main" id="{BDA1C727-EC64-4CE6-9AE4-F21B24707C14}"/>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2" name="Group 197">
            <a:extLst>
              <a:ext uri="{FF2B5EF4-FFF2-40B4-BE49-F238E27FC236}">
                <a16:creationId xmlns:a16="http://schemas.microsoft.com/office/drawing/2014/main" id="{B5EA2B60-1F68-4301-8D31-655221E66D04}"/>
              </a:ext>
            </a:extLst>
          </p:cNvPr>
          <p:cNvGrpSpPr/>
          <p:nvPr/>
        </p:nvGrpSpPr>
        <p:grpSpPr>
          <a:xfrm>
            <a:off x="5415371" y="5187030"/>
            <a:ext cx="152514" cy="167640"/>
            <a:chOff x="4998201" y="4431159"/>
            <a:chExt cx="152514" cy="167640"/>
          </a:xfrm>
        </p:grpSpPr>
        <p:sp>
          <p:nvSpPr>
            <p:cNvPr id="493" name="Flowchart: Connector 492">
              <a:extLst>
                <a:ext uri="{FF2B5EF4-FFF2-40B4-BE49-F238E27FC236}">
                  <a16:creationId xmlns:a16="http://schemas.microsoft.com/office/drawing/2014/main" id="{523C0E1C-D46E-4BAA-AF1D-1C0C393D45F1}"/>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4" name="Flowchart: Connector 493">
              <a:extLst>
                <a:ext uri="{FF2B5EF4-FFF2-40B4-BE49-F238E27FC236}">
                  <a16:creationId xmlns:a16="http://schemas.microsoft.com/office/drawing/2014/main" id="{5DFB3798-E5C6-4BCE-9421-F50DE6ED50BC}"/>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5" name="Flowchart: Connector 494">
              <a:extLst>
                <a:ext uri="{FF2B5EF4-FFF2-40B4-BE49-F238E27FC236}">
                  <a16:creationId xmlns:a16="http://schemas.microsoft.com/office/drawing/2014/main" id="{B2B3B35A-B805-48A6-8205-70675890A251}"/>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6" name="Flowchart: Connector 495">
              <a:extLst>
                <a:ext uri="{FF2B5EF4-FFF2-40B4-BE49-F238E27FC236}">
                  <a16:creationId xmlns:a16="http://schemas.microsoft.com/office/drawing/2014/main" id="{78342D30-5313-4160-8FFC-2A5DB16F4EA7}"/>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7" name="Group 202">
            <a:extLst>
              <a:ext uri="{FF2B5EF4-FFF2-40B4-BE49-F238E27FC236}">
                <a16:creationId xmlns:a16="http://schemas.microsoft.com/office/drawing/2014/main" id="{F32432B1-5CCD-4C2D-92C1-3E6CC106F476}"/>
              </a:ext>
            </a:extLst>
          </p:cNvPr>
          <p:cNvGrpSpPr/>
          <p:nvPr/>
        </p:nvGrpSpPr>
        <p:grpSpPr>
          <a:xfrm>
            <a:off x="6140756" y="4930405"/>
            <a:ext cx="152514" cy="167640"/>
            <a:chOff x="4388148" y="4179699"/>
            <a:chExt cx="152514" cy="167640"/>
          </a:xfrm>
        </p:grpSpPr>
        <p:sp>
          <p:nvSpPr>
            <p:cNvPr id="498" name="Flowchart: Connector 497">
              <a:extLst>
                <a:ext uri="{FF2B5EF4-FFF2-40B4-BE49-F238E27FC236}">
                  <a16:creationId xmlns:a16="http://schemas.microsoft.com/office/drawing/2014/main" id="{11D8000A-1216-40BC-8550-876822E63FF2}"/>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9" name="Flowchart: Connector 498">
              <a:extLst>
                <a:ext uri="{FF2B5EF4-FFF2-40B4-BE49-F238E27FC236}">
                  <a16:creationId xmlns:a16="http://schemas.microsoft.com/office/drawing/2014/main" id="{CF1CE931-190F-40EF-BA85-E0640773E3EB}"/>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0" name="Flowchart: Connector 499">
              <a:extLst>
                <a:ext uri="{FF2B5EF4-FFF2-40B4-BE49-F238E27FC236}">
                  <a16:creationId xmlns:a16="http://schemas.microsoft.com/office/drawing/2014/main" id="{3A0CDC9A-AE72-4BAB-9381-9CD9382C4C2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1" name="Flowchart: Connector 500">
              <a:extLst>
                <a:ext uri="{FF2B5EF4-FFF2-40B4-BE49-F238E27FC236}">
                  <a16:creationId xmlns:a16="http://schemas.microsoft.com/office/drawing/2014/main" id="{3A8DD2F8-D80D-445E-88D9-F1813C7A75F0}"/>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2" name="Flowchart: Connector 501">
              <a:extLst>
                <a:ext uri="{FF2B5EF4-FFF2-40B4-BE49-F238E27FC236}">
                  <a16:creationId xmlns:a16="http://schemas.microsoft.com/office/drawing/2014/main" id="{D03CDAFD-FB8C-48CD-B3C4-4A8C7CEF4226}"/>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3" name="Group 208">
            <a:extLst>
              <a:ext uri="{FF2B5EF4-FFF2-40B4-BE49-F238E27FC236}">
                <a16:creationId xmlns:a16="http://schemas.microsoft.com/office/drawing/2014/main" id="{F4718BFC-CCE0-49FF-A319-BF7074EB17FD}"/>
              </a:ext>
            </a:extLst>
          </p:cNvPr>
          <p:cNvGrpSpPr/>
          <p:nvPr/>
        </p:nvGrpSpPr>
        <p:grpSpPr>
          <a:xfrm rot="1620000">
            <a:off x="5169919" y="5264361"/>
            <a:ext cx="114385" cy="230505"/>
            <a:chOff x="4044993" y="5164584"/>
            <a:chExt cx="114385" cy="230505"/>
          </a:xfrm>
        </p:grpSpPr>
        <p:sp>
          <p:nvSpPr>
            <p:cNvPr id="504" name="Flowchart: Connector 503">
              <a:extLst>
                <a:ext uri="{FF2B5EF4-FFF2-40B4-BE49-F238E27FC236}">
                  <a16:creationId xmlns:a16="http://schemas.microsoft.com/office/drawing/2014/main" id="{080759BF-731C-4E58-AA13-C46E60420010}"/>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5" name="Flowchart: Connector 504">
              <a:extLst>
                <a:ext uri="{FF2B5EF4-FFF2-40B4-BE49-F238E27FC236}">
                  <a16:creationId xmlns:a16="http://schemas.microsoft.com/office/drawing/2014/main" id="{D2E44A02-AE47-43DC-8D58-75479501B7D1}"/>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6" name="Flowchart: Connector 505">
              <a:extLst>
                <a:ext uri="{FF2B5EF4-FFF2-40B4-BE49-F238E27FC236}">
                  <a16:creationId xmlns:a16="http://schemas.microsoft.com/office/drawing/2014/main" id="{24FFCFA2-3EFE-4D21-A944-024EFB84FE2F}"/>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7" name="Flowchart: Connector 506">
              <a:extLst>
                <a:ext uri="{FF2B5EF4-FFF2-40B4-BE49-F238E27FC236}">
                  <a16:creationId xmlns:a16="http://schemas.microsoft.com/office/drawing/2014/main" id="{BECF8C6A-2A9D-4B3D-84FA-CDB61473285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8" name="Flowchart: Connector 507">
              <a:extLst>
                <a:ext uri="{FF2B5EF4-FFF2-40B4-BE49-F238E27FC236}">
                  <a16:creationId xmlns:a16="http://schemas.microsoft.com/office/drawing/2014/main" id="{C1516F6B-5BAE-401B-A896-D9B61BE1907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9" name="Group 214">
            <a:extLst>
              <a:ext uri="{FF2B5EF4-FFF2-40B4-BE49-F238E27FC236}">
                <a16:creationId xmlns:a16="http://schemas.microsoft.com/office/drawing/2014/main" id="{965E65C8-66C3-44E7-B218-968C101DDE13}"/>
              </a:ext>
            </a:extLst>
          </p:cNvPr>
          <p:cNvGrpSpPr/>
          <p:nvPr/>
        </p:nvGrpSpPr>
        <p:grpSpPr>
          <a:xfrm rot="1620000">
            <a:off x="5567708" y="5406429"/>
            <a:ext cx="114385" cy="230505"/>
            <a:chOff x="4044993" y="5164584"/>
            <a:chExt cx="114385" cy="230505"/>
          </a:xfrm>
        </p:grpSpPr>
        <p:sp>
          <p:nvSpPr>
            <p:cNvPr id="510" name="Flowchart: Connector 509">
              <a:extLst>
                <a:ext uri="{FF2B5EF4-FFF2-40B4-BE49-F238E27FC236}">
                  <a16:creationId xmlns:a16="http://schemas.microsoft.com/office/drawing/2014/main" id="{C579A5A8-CF50-40B3-8F98-211BCB60D91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1" name="Flowchart: Connector 510">
              <a:extLst>
                <a:ext uri="{FF2B5EF4-FFF2-40B4-BE49-F238E27FC236}">
                  <a16:creationId xmlns:a16="http://schemas.microsoft.com/office/drawing/2014/main" id="{759772DE-5C6E-468B-9EC8-F3CDEC4F0C1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2" name="Flowchart: Connector 511">
              <a:extLst>
                <a:ext uri="{FF2B5EF4-FFF2-40B4-BE49-F238E27FC236}">
                  <a16:creationId xmlns:a16="http://schemas.microsoft.com/office/drawing/2014/main" id="{9BD61EC0-F980-4CCC-B482-8FBCFCDA45F7}"/>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3" name="Flowchart: Connector 512">
              <a:extLst>
                <a:ext uri="{FF2B5EF4-FFF2-40B4-BE49-F238E27FC236}">
                  <a16:creationId xmlns:a16="http://schemas.microsoft.com/office/drawing/2014/main" id="{6AC2D6CD-A60B-4C18-813C-2BEFE6755087}"/>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4" name="Flowchart: Connector 513">
              <a:extLst>
                <a:ext uri="{FF2B5EF4-FFF2-40B4-BE49-F238E27FC236}">
                  <a16:creationId xmlns:a16="http://schemas.microsoft.com/office/drawing/2014/main" id="{0A5A671D-B839-40FC-9500-921920464D82}"/>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15" name="Group 220">
            <a:extLst>
              <a:ext uri="{FF2B5EF4-FFF2-40B4-BE49-F238E27FC236}">
                <a16:creationId xmlns:a16="http://schemas.microsoft.com/office/drawing/2014/main" id="{48588188-4BEF-4B67-9AEB-99DCEE854093}"/>
              </a:ext>
            </a:extLst>
          </p:cNvPr>
          <p:cNvGrpSpPr/>
          <p:nvPr/>
        </p:nvGrpSpPr>
        <p:grpSpPr>
          <a:xfrm>
            <a:off x="5414161" y="5422799"/>
            <a:ext cx="152514" cy="209550"/>
            <a:chOff x="4674110" y="5227449"/>
            <a:chExt cx="152514" cy="209550"/>
          </a:xfrm>
        </p:grpSpPr>
        <p:sp>
          <p:nvSpPr>
            <p:cNvPr id="516" name="Flowchart: Connector 515">
              <a:extLst>
                <a:ext uri="{FF2B5EF4-FFF2-40B4-BE49-F238E27FC236}">
                  <a16:creationId xmlns:a16="http://schemas.microsoft.com/office/drawing/2014/main" id="{5CAD4D03-D31E-4396-B91B-0E51D03A82A4}"/>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7" name="Flowchart: Connector 516">
              <a:extLst>
                <a:ext uri="{FF2B5EF4-FFF2-40B4-BE49-F238E27FC236}">
                  <a16:creationId xmlns:a16="http://schemas.microsoft.com/office/drawing/2014/main" id="{5459D79D-731A-4B49-B818-0CE277FD54D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8" name="Flowchart: Connector 517">
              <a:extLst>
                <a:ext uri="{FF2B5EF4-FFF2-40B4-BE49-F238E27FC236}">
                  <a16:creationId xmlns:a16="http://schemas.microsoft.com/office/drawing/2014/main" id="{2BA40C54-A6AD-4A71-950B-421B7F8BDD3D}"/>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9" name="Flowchart: Connector 518">
              <a:extLst>
                <a:ext uri="{FF2B5EF4-FFF2-40B4-BE49-F238E27FC236}">
                  <a16:creationId xmlns:a16="http://schemas.microsoft.com/office/drawing/2014/main" id="{5E4555AE-C05E-476B-9DBB-DE305A5CD3D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0" name="Flowchart: Connector 519">
              <a:extLst>
                <a:ext uri="{FF2B5EF4-FFF2-40B4-BE49-F238E27FC236}">
                  <a16:creationId xmlns:a16="http://schemas.microsoft.com/office/drawing/2014/main" id="{3C4D6AA8-3384-4943-AFFC-AB022A403A6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1" name="Group 226">
            <a:extLst>
              <a:ext uri="{FF2B5EF4-FFF2-40B4-BE49-F238E27FC236}">
                <a16:creationId xmlns:a16="http://schemas.microsoft.com/office/drawing/2014/main" id="{EEAAA56A-278E-4113-96C3-B83BBEF4BF64}"/>
              </a:ext>
            </a:extLst>
          </p:cNvPr>
          <p:cNvGrpSpPr/>
          <p:nvPr/>
        </p:nvGrpSpPr>
        <p:grpSpPr>
          <a:xfrm flipV="1">
            <a:off x="5751105" y="5357351"/>
            <a:ext cx="114385" cy="230505"/>
            <a:chOff x="4044993" y="5164584"/>
            <a:chExt cx="114385" cy="230505"/>
          </a:xfrm>
        </p:grpSpPr>
        <p:sp>
          <p:nvSpPr>
            <p:cNvPr id="522" name="Flowchart: Connector 521">
              <a:extLst>
                <a:ext uri="{FF2B5EF4-FFF2-40B4-BE49-F238E27FC236}">
                  <a16:creationId xmlns:a16="http://schemas.microsoft.com/office/drawing/2014/main" id="{8411A778-CEF1-4DFE-95F2-81BB59E5A75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3" name="Flowchart: Connector 522">
              <a:extLst>
                <a:ext uri="{FF2B5EF4-FFF2-40B4-BE49-F238E27FC236}">
                  <a16:creationId xmlns:a16="http://schemas.microsoft.com/office/drawing/2014/main" id="{55C432F2-6F1C-407B-B69F-EBE32405865A}"/>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4" name="Flowchart: Connector 523">
              <a:extLst>
                <a:ext uri="{FF2B5EF4-FFF2-40B4-BE49-F238E27FC236}">
                  <a16:creationId xmlns:a16="http://schemas.microsoft.com/office/drawing/2014/main" id="{15C5C10D-B290-4D36-A332-BCE5EDECC77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5" name="Flowchart: Connector 524">
              <a:extLst>
                <a:ext uri="{FF2B5EF4-FFF2-40B4-BE49-F238E27FC236}">
                  <a16:creationId xmlns:a16="http://schemas.microsoft.com/office/drawing/2014/main" id="{4339183F-DFA2-45F1-89F3-814A6CA7B72B}"/>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6" name="Flowchart: Connector 525">
              <a:extLst>
                <a:ext uri="{FF2B5EF4-FFF2-40B4-BE49-F238E27FC236}">
                  <a16:creationId xmlns:a16="http://schemas.microsoft.com/office/drawing/2014/main" id="{574475E7-097F-4741-BF16-582BA1C2F791}"/>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7" name="Group 232">
            <a:extLst>
              <a:ext uri="{FF2B5EF4-FFF2-40B4-BE49-F238E27FC236}">
                <a16:creationId xmlns:a16="http://schemas.microsoft.com/office/drawing/2014/main" id="{2E9886B2-83B2-4DEC-8950-218854FA1B5B}"/>
              </a:ext>
            </a:extLst>
          </p:cNvPr>
          <p:cNvGrpSpPr/>
          <p:nvPr/>
        </p:nvGrpSpPr>
        <p:grpSpPr>
          <a:xfrm>
            <a:off x="6274316" y="5283315"/>
            <a:ext cx="152514" cy="209550"/>
            <a:chOff x="4674110" y="5227449"/>
            <a:chExt cx="152514" cy="209550"/>
          </a:xfrm>
        </p:grpSpPr>
        <p:sp>
          <p:nvSpPr>
            <p:cNvPr id="528" name="Flowchart: Connector 527">
              <a:extLst>
                <a:ext uri="{FF2B5EF4-FFF2-40B4-BE49-F238E27FC236}">
                  <a16:creationId xmlns:a16="http://schemas.microsoft.com/office/drawing/2014/main" id="{EF8A0E04-DDC7-4736-A744-97F142843903}"/>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9" name="Flowchart: Connector 528">
              <a:extLst>
                <a:ext uri="{FF2B5EF4-FFF2-40B4-BE49-F238E27FC236}">
                  <a16:creationId xmlns:a16="http://schemas.microsoft.com/office/drawing/2014/main" id="{16DE5378-F3AA-447F-82A1-9B77AD008C9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0" name="Flowchart: Connector 529">
              <a:extLst>
                <a:ext uri="{FF2B5EF4-FFF2-40B4-BE49-F238E27FC236}">
                  <a16:creationId xmlns:a16="http://schemas.microsoft.com/office/drawing/2014/main" id="{FCD94685-3DE1-4D5F-AD28-E7A92313B1D5}"/>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1" name="Flowchart: Connector 530">
              <a:extLst>
                <a:ext uri="{FF2B5EF4-FFF2-40B4-BE49-F238E27FC236}">
                  <a16:creationId xmlns:a16="http://schemas.microsoft.com/office/drawing/2014/main" id="{EF13AA3C-4967-4526-8C43-2EFB71C8D764}"/>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2" name="Flowchart: Connector 531">
              <a:extLst>
                <a:ext uri="{FF2B5EF4-FFF2-40B4-BE49-F238E27FC236}">
                  <a16:creationId xmlns:a16="http://schemas.microsoft.com/office/drawing/2014/main" id="{FDDB8C3A-007D-431D-A3D8-D0158AC03A7A}"/>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3" name="Group 238">
            <a:extLst>
              <a:ext uri="{FF2B5EF4-FFF2-40B4-BE49-F238E27FC236}">
                <a16:creationId xmlns:a16="http://schemas.microsoft.com/office/drawing/2014/main" id="{478A943E-5266-4023-8D08-AE44A66A2162}"/>
              </a:ext>
            </a:extLst>
          </p:cNvPr>
          <p:cNvGrpSpPr/>
          <p:nvPr/>
        </p:nvGrpSpPr>
        <p:grpSpPr>
          <a:xfrm flipV="1">
            <a:off x="5999078" y="5217866"/>
            <a:ext cx="114385" cy="230505"/>
            <a:chOff x="4044993" y="5164584"/>
            <a:chExt cx="114385" cy="230505"/>
          </a:xfrm>
        </p:grpSpPr>
        <p:sp>
          <p:nvSpPr>
            <p:cNvPr id="534" name="Flowchart: Connector 533">
              <a:extLst>
                <a:ext uri="{FF2B5EF4-FFF2-40B4-BE49-F238E27FC236}">
                  <a16:creationId xmlns:a16="http://schemas.microsoft.com/office/drawing/2014/main" id="{42838771-57E6-4A70-9D74-F07E3D768F4E}"/>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5" name="Flowchart: Connector 534">
              <a:extLst>
                <a:ext uri="{FF2B5EF4-FFF2-40B4-BE49-F238E27FC236}">
                  <a16:creationId xmlns:a16="http://schemas.microsoft.com/office/drawing/2014/main" id="{3923CAD8-E313-45E3-9A86-FFFD2104C17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6" name="Flowchart: Connector 535">
              <a:extLst>
                <a:ext uri="{FF2B5EF4-FFF2-40B4-BE49-F238E27FC236}">
                  <a16:creationId xmlns:a16="http://schemas.microsoft.com/office/drawing/2014/main" id="{28EC37DA-EEF8-433F-A2D1-8EDD4BC5A0E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7" name="Flowchart: Connector 536">
              <a:extLst>
                <a:ext uri="{FF2B5EF4-FFF2-40B4-BE49-F238E27FC236}">
                  <a16:creationId xmlns:a16="http://schemas.microsoft.com/office/drawing/2014/main" id="{31F3F07F-43FC-401E-92D8-0E49F2352D8C}"/>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8" name="Flowchart: Connector 537">
              <a:extLst>
                <a:ext uri="{FF2B5EF4-FFF2-40B4-BE49-F238E27FC236}">
                  <a16:creationId xmlns:a16="http://schemas.microsoft.com/office/drawing/2014/main" id="{53162ACE-F118-498A-A7C4-54983F6EBE86}"/>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9" name="Group 244">
            <a:extLst>
              <a:ext uri="{FF2B5EF4-FFF2-40B4-BE49-F238E27FC236}">
                <a16:creationId xmlns:a16="http://schemas.microsoft.com/office/drawing/2014/main" id="{7DA55AB9-5DA5-4AC6-AC84-00AE27EAA971}"/>
              </a:ext>
            </a:extLst>
          </p:cNvPr>
          <p:cNvGrpSpPr/>
          <p:nvPr/>
        </p:nvGrpSpPr>
        <p:grpSpPr>
          <a:xfrm rot="16200000" flipH="1">
            <a:off x="4995734" y="4911462"/>
            <a:ext cx="152514" cy="209550"/>
            <a:chOff x="4674110" y="5227449"/>
            <a:chExt cx="152514" cy="209550"/>
          </a:xfrm>
        </p:grpSpPr>
        <p:sp>
          <p:nvSpPr>
            <p:cNvPr id="540" name="Flowchart: Connector 539">
              <a:extLst>
                <a:ext uri="{FF2B5EF4-FFF2-40B4-BE49-F238E27FC236}">
                  <a16:creationId xmlns:a16="http://schemas.microsoft.com/office/drawing/2014/main" id="{0967EB48-7963-47AD-A461-208D783575DF}"/>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1" name="Flowchart: Connector 540">
              <a:extLst>
                <a:ext uri="{FF2B5EF4-FFF2-40B4-BE49-F238E27FC236}">
                  <a16:creationId xmlns:a16="http://schemas.microsoft.com/office/drawing/2014/main" id="{EA0D808A-0A3F-4C07-B3EE-4E651162BB71}"/>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2" name="Flowchart: Connector 541">
              <a:extLst>
                <a:ext uri="{FF2B5EF4-FFF2-40B4-BE49-F238E27FC236}">
                  <a16:creationId xmlns:a16="http://schemas.microsoft.com/office/drawing/2014/main" id="{8DE8EFE4-2344-42C7-B4C6-207C6881793B}"/>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3" name="Flowchart: Connector 542">
              <a:extLst>
                <a:ext uri="{FF2B5EF4-FFF2-40B4-BE49-F238E27FC236}">
                  <a16:creationId xmlns:a16="http://schemas.microsoft.com/office/drawing/2014/main" id="{DBEBC2F0-CA80-4D0E-9F07-E557E9C2C0B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4" name="Flowchart: Connector 543">
              <a:extLst>
                <a:ext uri="{FF2B5EF4-FFF2-40B4-BE49-F238E27FC236}">
                  <a16:creationId xmlns:a16="http://schemas.microsoft.com/office/drawing/2014/main" id="{8F60F65A-DA55-4276-A8EC-80E5F91D235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45" name="Group 250">
            <a:extLst>
              <a:ext uri="{FF2B5EF4-FFF2-40B4-BE49-F238E27FC236}">
                <a16:creationId xmlns:a16="http://schemas.microsoft.com/office/drawing/2014/main" id="{302A044D-958D-44E8-9A80-47B2B87788CA}"/>
              </a:ext>
            </a:extLst>
          </p:cNvPr>
          <p:cNvGrpSpPr/>
          <p:nvPr/>
        </p:nvGrpSpPr>
        <p:grpSpPr>
          <a:xfrm>
            <a:off x="4962273" y="5279809"/>
            <a:ext cx="152514" cy="167640"/>
            <a:chOff x="4388148" y="4179699"/>
            <a:chExt cx="152514" cy="167640"/>
          </a:xfrm>
        </p:grpSpPr>
        <p:sp>
          <p:nvSpPr>
            <p:cNvPr id="546" name="Flowchart: Connector 545">
              <a:extLst>
                <a:ext uri="{FF2B5EF4-FFF2-40B4-BE49-F238E27FC236}">
                  <a16:creationId xmlns:a16="http://schemas.microsoft.com/office/drawing/2014/main" id="{4856E29F-A752-4ADF-8E56-C2FFA708969B}"/>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7" name="Flowchart: Connector 546">
              <a:extLst>
                <a:ext uri="{FF2B5EF4-FFF2-40B4-BE49-F238E27FC236}">
                  <a16:creationId xmlns:a16="http://schemas.microsoft.com/office/drawing/2014/main" id="{2E0121E0-4CBB-46A4-A02D-D3CB2C875F04}"/>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8" name="Flowchart: Connector 547">
              <a:extLst>
                <a:ext uri="{FF2B5EF4-FFF2-40B4-BE49-F238E27FC236}">
                  <a16:creationId xmlns:a16="http://schemas.microsoft.com/office/drawing/2014/main" id="{E6F6146E-3E3F-4C71-91AB-E879A16426D7}"/>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9" name="Flowchart: Connector 548">
              <a:extLst>
                <a:ext uri="{FF2B5EF4-FFF2-40B4-BE49-F238E27FC236}">
                  <a16:creationId xmlns:a16="http://schemas.microsoft.com/office/drawing/2014/main" id="{5C072875-16C9-4AEA-9A41-4DDAF5C3A8B6}"/>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0" name="Flowchart: Connector 549">
              <a:extLst>
                <a:ext uri="{FF2B5EF4-FFF2-40B4-BE49-F238E27FC236}">
                  <a16:creationId xmlns:a16="http://schemas.microsoft.com/office/drawing/2014/main" id="{94573BA8-1D32-4965-9D2D-EBF633F56B7C}"/>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1" name="Group 256">
            <a:extLst>
              <a:ext uri="{FF2B5EF4-FFF2-40B4-BE49-F238E27FC236}">
                <a16:creationId xmlns:a16="http://schemas.microsoft.com/office/drawing/2014/main" id="{2F0F2BB1-E3C1-4D51-97C1-4931BA048975}"/>
              </a:ext>
            </a:extLst>
          </p:cNvPr>
          <p:cNvGrpSpPr/>
          <p:nvPr/>
        </p:nvGrpSpPr>
        <p:grpSpPr>
          <a:xfrm flipH="1">
            <a:off x="5765457" y="5223905"/>
            <a:ext cx="152514" cy="209550"/>
            <a:chOff x="4674110" y="5227449"/>
            <a:chExt cx="152514" cy="209550"/>
          </a:xfrm>
        </p:grpSpPr>
        <p:sp>
          <p:nvSpPr>
            <p:cNvPr id="552" name="Flowchart: Connector 551">
              <a:extLst>
                <a:ext uri="{FF2B5EF4-FFF2-40B4-BE49-F238E27FC236}">
                  <a16:creationId xmlns:a16="http://schemas.microsoft.com/office/drawing/2014/main" id="{ED93E62C-D024-4DB8-9418-7F18D3EC9DFA}"/>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3" name="Flowchart: Connector 552">
              <a:extLst>
                <a:ext uri="{FF2B5EF4-FFF2-40B4-BE49-F238E27FC236}">
                  <a16:creationId xmlns:a16="http://schemas.microsoft.com/office/drawing/2014/main" id="{86463416-B5E2-4E84-9EC6-A81FE3A46B6F}"/>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4" name="Flowchart: Connector 553">
              <a:extLst>
                <a:ext uri="{FF2B5EF4-FFF2-40B4-BE49-F238E27FC236}">
                  <a16:creationId xmlns:a16="http://schemas.microsoft.com/office/drawing/2014/main" id="{4446D3CB-0385-40E4-B186-09317FF9A229}"/>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5" name="Flowchart: Connector 554">
              <a:extLst>
                <a:ext uri="{FF2B5EF4-FFF2-40B4-BE49-F238E27FC236}">
                  <a16:creationId xmlns:a16="http://schemas.microsoft.com/office/drawing/2014/main" id="{61F62FDE-DF18-4084-9FEE-A1DE20C8CBA7}"/>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6" name="Flowchart: Connector 555">
              <a:extLst>
                <a:ext uri="{FF2B5EF4-FFF2-40B4-BE49-F238E27FC236}">
                  <a16:creationId xmlns:a16="http://schemas.microsoft.com/office/drawing/2014/main" id="{D1ACED7D-EFD7-4667-8BE0-7DD4E9C7C0E9}"/>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7" name="Group 262">
            <a:extLst>
              <a:ext uri="{FF2B5EF4-FFF2-40B4-BE49-F238E27FC236}">
                <a16:creationId xmlns:a16="http://schemas.microsoft.com/office/drawing/2014/main" id="{D4928EC7-1F44-473A-B75E-6F118EED94FB}"/>
              </a:ext>
            </a:extLst>
          </p:cNvPr>
          <p:cNvGrpSpPr/>
          <p:nvPr/>
        </p:nvGrpSpPr>
        <p:grpSpPr>
          <a:xfrm flipH="1">
            <a:off x="6323396" y="5022428"/>
            <a:ext cx="152514" cy="209550"/>
            <a:chOff x="4674110" y="5227449"/>
            <a:chExt cx="152514" cy="209550"/>
          </a:xfrm>
        </p:grpSpPr>
        <p:sp>
          <p:nvSpPr>
            <p:cNvPr id="558" name="Flowchart: Connector 557">
              <a:extLst>
                <a:ext uri="{FF2B5EF4-FFF2-40B4-BE49-F238E27FC236}">
                  <a16:creationId xmlns:a16="http://schemas.microsoft.com/office/drawing/2014/main" id="{0C69A949-C606-4AAB-8005-B7D54B7D4246}"/>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9" name="Flowchart: Connector 558">
              <a:extLst>
                <a:ext uri="{FF2B5EF4-FFF2-40B4-BE49-F238E27FC236}">
                  <a16:creationId xmlns:a16="http://schemas.microsoft.com/office/drawing/2014/main" id="{32518B09-D053-4F55-9D67-37885261833A}"/>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0" name="Flowchart: Connector 559">
              <a:extLst>
                <a:ext uri="{FF2B5EF4-FFF2-40B4-BE49-F238E27FC236}">
                  <a16:creationId xmlns:a16="http://schemas.microsoft.com/office/drawing/2014/main" id="{ECB37B0D-B554-4628-AFCF-9F620F400040}"/>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1" name="Flowchart: Connector 560">
              <a:extLst>
                <a:ext uri="{FF2B5EF4-FFF2-40B4-BE49-F238E27FC236}">
                  <a16:creationId xmlns:a16="http://schemas.microsoft.com/office/drawing/2014/main" id="{F15249FD-56D9-4C9E-9F09-B7555D2020A2}"/>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2" name="Flowchart: Connector 561">
              <a:extLst>
                <a:ext uri="{FF2B5EF4-FFF2-40B4-BE49-F238E27FC236}">
                  <a16:creationId xmlns:a16="http://schemas.microsoft.com/office/drawing/2014/main" id="{1FD7581B-CAA1-412B-B0FA-234124209594}"/>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3" name="Group 268">
            <a:extLst>
              <a:ext uri="{FF2B5EF4-FFF2-40B4-BE49-F238E27FC236}">
                <a16:creationId xmlns:a16="http://schemas.microsoft.com/office/drawing/2014/main" id="{D69C0769-8969-46B8-8B60-C36EF63F8F2A}"/>
              </a:ext>
            </a:extLst>
          </p:cNvPr>
          <p:cNvGrpSpPr/>
          <p:nvPr/>
        </p:nvGrpSpPr>
        <p:grpSpPr>
          <a:xfrm rot="1620000" flipV="1">
            <a:off x="6469193" y="5223033"/>
            <a:ext cx="114385" cy="230505"/>
            <a:chOff x="4044993" y="5164584"/>
            <a:chExt cx="114385" cy="230505"/>
          </a:xfrm>
        </p:grpSpPr>
        <p:sp>
          <p:nvSpPr>
            <p:cNvPr id="564" name="Flowchart: Connector 563">
              <a:extLst>
                <a:ext uri="{FF2B5EF4-FFF2-40B4-BE49-F238E27FC236}">
                  <a16:creationId xmlns:a16="http://schemas.microsoft.com/office/drawing/2014/main" id="{51D26433-3BB5-4CCE-8FF2-61CC4AA80206}"/>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5" name="Flowchart: Connector 564">
              <a:extLst>
                <a:ext uri="{FF2B5EF4-FFF2-40B4-BE49-F238E27FC236}">
                  <a16:creationId xmlns:a16="http://schemas.microsoft.com/office/drawing/2014/main" id="{64BAC081-8F87-4393-8D7E-27745EF920B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6" name="Flowchart: Connector 565">
              <a:extLst>
                <a:ext uri="{FF2B5EF4-FFF2-40B4-BE49-F238E27FC236}">
                  <a16:creationId xmlns:a16="http://schemas.microsoft.com/office/drawing/2014/main" id="{9E46261F-7ECF-4C7E-A1A6-817381EC91E0}"/>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7" name="Flowchart: Connector 566">
              <a:extLst>
                <a:ext uri="{FF2B5EF4-FFF2-40B4-BE49-F238E27FC236}">
                  <a16:creationId xmlns:a16="http://schemas.microsoft.com/office/drawing/2014/main" id="{2DD10503-050C-4F41-AC0B-26E0C585136E}"/>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8" name="Flowchart: Connector 567">
              <a:extLst>
                <a:ext uri="{FF2B5EF4-FFF2-40B4-BE49-F238E27FC236}">
                  <a16:creationId xmlns:a16="http://schemas.microsoft.com/office/drawing/2014/main" id="{F9F130FF-5ADF-4522-BC85-FB489BB638DF}"/>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9" name="Group 274">
            <a:extLst>
              <a:ext uri="{FF2B5EF4-FFF2-40B4-BE49-F238E27FC236}">
                <a16:creationId xmlns:a16="http://schemas.microsoft.com/office/drawing/2014/main" id="{3BC7D213-3429-4B4B-BC1B-21E33F9170B3}"/>
              </a:ext>
            </a:extLst>
          </p:cNvPr>
          <p:cNvGrpSpPr/>
          <p:nvPr/>
        </p:nvGrpSpPr>
        <p:grpSpPr>
          <a:xfrm rot="16200000">
            <a:off x="5839497" y="5019456"/>
            <a:ext cx="114385" cy="167640"/>
            <a:chOff x="4807560" y="4640709"/>
            <a:chExt cx="114385" cy="167640"/>
          </a:xfrm>
        </p:grpSpPr>
        <p:sp>
          <p:nvSpPr>
            <p:cNvPr id="570" name="Flowchart: Connector 569">
              <a:extLst>
                <a:ext uri="{FF2B5EF4-FFF2-40B4-BE49-F238E27FC236}">
                  <a16:creationId xmlns:a16="http://schemas.microsoft.com/office/drawing/2014/main" id="{686395BD-11E5-4A6B-8319-05B93FB419E8}"/>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1" name="Flowchart: Connector 570">
              <a:extLst>
                <a:ext uri="{FF2B5EF4-FFF2-40B4-BE49-F238E27FC236}">
                  <a16:creationId xmlns:a16="http://schemas.microsoft.com/office/drawing/2014/main" id="{709D90BA-15D0-4496-B4CB-EBAFE100A874}"/>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2" name="Flowchart: Connector 571">
              <a:extLst>
                <a:ext uri="{FF2B5EF4-FFF2-40B4-BE49-F238E27FC236}">
                  <a16:creationId xmlns:a16="http://schemas.microsoft.com/office/drawing/2014/main" id="{94977D06-14E5-4A1C-9343-91C3B3147834}"/>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3" name="Flowchart: Connector 572">
              <a:extLst>
                <a:ext uri="{FF2B5EF4-FFF2-40B4-BE49-F238E27FC236}">
                  <a16:creationId xmlns:a16="http://schemas.microsoft.com/office/drawing/2014/main" id="{7B77758A-1F92-4A5F-A6E6-D70BA80D80C0}"/>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74" name="Group 279">
            <a:extLst>
              <a:ext uri="{FF2B5EF4-FFF2-40B4-BE49-F238E27FC236}">
                <a16:creationId xmlns:a16="http://schemas.microsoft.com/office/drawing/2014/main" id="{05D44A23-2C61-4C92-89F6-70663363D678}"/>
              </a:ext>
            </a:extLst>
          </p:cNvPr>
          <p:cNvGrpSpPr/>
          <p:nvPr/>
        </p:nvGrpSpPr>
        <p:grpSpPr>
          <a:xfrm>
            <a:off x="6170995" y="5110250"/>
            <a:ext cx="152514" cy="209550"/>
            <a:chOff x="4674110" y="5227449"/>
            <a:chExt cx="152514" cy="209550"/>
          </a:xfrm>
        </p:grpSpPr>
        <p:sp>
          <p:nvSpPr>
            <p:cNvPr id="575" name="Flowchart: Connector 574">
              <a:extLst>
                <a:ext uri="{FF2B5EF4-FFF2-40B4-BE49-F238E27FC236}">
                  <a16:creationId xmlns:a16="http://schemas.microsoft.com/office/drawing/2014/main" id="{D7E568A0-311C-40AC-8B90-C65DAB1C6C4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6" name="Flowchart: Connector 575">
              <a:extLst>
                <a:ext uri="{FF2B5EF4-FFF2-40B4-BE49-F238E27FC236}">
                  <a16:creationId xmlns:a16="http://schemas.microsoft.com/office/drawing/2014/main" id="{7E614A0A-A5C5-4F76-B31E-D86962336C7E}"/>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7" name="Flowchart: Connector 576">
              <a:extLst>
                <a:ext uri="{FF2B5EF4-FFF2-40B4-BE49-F238E27FC236}">
                  <a16:creationId xmlns:a16="http://schemas.microsoft.com/office/drawing/2014/main" id="{10E1F0D9-F14E-4EFA-B4D4-63A6BCBD8004}"/>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8" name="Flowchart: Connector 577">
              <a:extLst>
                <a:ext uri="{FF2B5EF4-FFF2-40B4-BE49-F238E27FC236}">
                  <a16:creationId xmlns:a16="http://schemas.microsoft.com/office/drawing/2014/main" id="{E52DA27C-0AB4-4D1C-B246-2CBB03859868}"/>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9" name="Flowchart: Connector 578">
              <a:extLst>
                <a:ext uri="{FF2B5EF4-FFF2-40B4-BE49-F238E27FC236}">
                  <a16:creationId xmlns:a16="http://schemas.microsoft.com/office/drawing/2014/main" id="{035D9516-D7FC-4B37-B1AF-E3FADC3CAFEE}"/>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80" name="Group 285">
            <a:extLst>
              <a:ext uri="{FF2B5EF4-FFF2-40B4-BE49-F238E27FC236}">
                <a16:creationId xmlns:a16="http://schemas.microsoft.com/office/drawing/2014/main" id="{2DC5F480-DD4F-4D3D-B5D8-D26192759C8E}"/>
              </a:ext>
            </a:extLst>
          </p:cNvPr>
          <p:cNvGrpSpPr/>
          <p:nvPr/>
        </p:nvGrpSpPr>
        <p:grpSpPr>
          <a:xfrm>
            <a:off x="5199768" y="5456379"/>
            <a:ext cx="152514" cy="209550"/>
            <a:chOff x="4674110" y="5227449"/>
            <a:chExt cx="152514" cy="209550"/>
          </a:xfrm>
        </p:grpSpPr>
        <p:sp>
          <p:nvSpPr>
            <p:cNvPr id="581" name="Flowchart: Connector 580">
              <a:extLst>
                <a:ext uri="{FF2B5EF4-FFF2-40B4-BE49-F238E27FC236}">
                  <a16:creationId xmlns:a16="http://schemas.microsoft.com/office/drawing/2014/main" id="{7E778497-FC8D-4C37-87D1-9DD7E24CE85E}"/>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2" name="Flowchart: Connector 581">
              <a:extLst>
                <a:ext uri="{FF2B5EF4-FFF2-40B4-BE49-F238E27FC236}">
                  <a16:creationId xmlns:a16="http://schemas.microsoft.com/office/drawing/2014/main" id="{FA28BAAC-7308-41CF-86FB-3478AE571415}"/>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3" name="Flowchart: Connector 582">
              <a:extLst>
                <a:ext uri="{FF2B5EF4-FFF2-40B4-BE49-F238E27FC236}">
                  <a16:creationId xmlns:a16="http://schemas.microsoft.com/office/drawing/2014/main" id="{F7810CE5-35E7-4BBB-87EE-F5C306694801}"/>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4" name="Flowchart: Connector 583">
              <a:extLst>
                <a:ext uri="{FF2B5EF4-FFF2-40B4-BE49-F238E27FC236}">
                  <a16:creationId xmlns:a16="http://schemas.microsoft.com/office/drawing/2014/main" id="{06C8561B-22CB-47C4-BB7A-493E7CB906E1}"/>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5" name="Flowchart: Connector 584">
              <a:extLst>
                <a:ext uri="{FF2B5EF4-FFF2-40B4-BE49-F238E27FC236}">
                  <a16:creationId xmlns:a16="http://schemas.microsoft.com/office/drawing/2014/main" id="{4C516AF2-18E0-44C5-8CD7-AFFBD19F8B4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586" name="Straight Arrow Connector 585">
            <a:extLst>
              <a:ext uri="{FF2B5EF4-FFF2-40B4-BE49-F238E27FC236}">
                <a16:creationId xmlns:a16="http://schemas.microsoft.com/office/drawing/2014/main" id="{88128EB7-A12D-4B60-8BBF-A94491BD4587}"/>
              </a:ext>
            </a:extLst>
          </p:cNvPr>
          <p:cNvCxnSpPr/>
          <p:nvPr/>
        </p:nvCxnSpPr>
        <p:spPr bwMode="auto">
          <a:xfrm flipV="1">
            <a:off x="5777614"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587" name="Flowchart: Connector 586">
            <a:extLst>
              <a:ext uri="{FF2B5EF4-FFF2-40B4-BE49-F238E27FC236}">
                <a16:creationId xmlns:a16="http://schemas.microsoft.com/office/drawing/2014/main" id="{5762ACE2-B047-4EBC-9953-D5D7426BAF3E}"/>
              </a:ext>
            </a:extLst>
          </p:cNvPr>
          <p:cNvSpPr/>
          <p:nvPr/>
        </p:nvSpPr>
        <p:spPr bwMode="auto">
          <a:xfrm>
            <a:off x="5026592"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8" name="Flowchart: Connector 587">
            <a:extLst>
              <a:ext uri="{FF2B5EF4-FFF2-40B4-BE49-F238E27FC236}">
                <a16:creationId xmlns:a16="http://schemas.microsoft.com/office/drawing/2014/main" id="{0ED1971A-3EC0-430E-83EB-2E57EF79CD9E}"/>
              </a:ext>
            </a:extLst>
          </p:cNvPr>
          <p:cNvSpPr/>
          <p:nvPr/>
        </p:nvSpPr>
        <p:spPr bwMode="auto">
          <a:xfrm>
            <a:off x="5563764"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9" name="Flowchart: Connector 588">
            <a:extLst>
              <a:ext uri="{FF2B5EF4-FFF2-40B4-BE49-F238E27FC236}">
                <a16:creationId xmlns:a16="http://schemas.microsoft.com/office/drawing/2014/main" id="{819A4834-E841-4F9D-926C-8678C505FBC4}"/>
              </a:ext>
            </a:extLst>
          </p:cNvPr>
          <p:cNvSpPr/>
          <p:nvPr/>
        </p:nvSpPr>
        <p:spPr bwMode="auto">
          <a:xfrm>
            <a:off x="6168837"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0" name="Flowchart: Connector 589">
            <a:extLst>
              <a:ext uri="{FF2B5EF4-FFF2-40B4-BE49-F238E27FC236}">
                <a16:creationId xmlns:a16="http://schemas.microsoft.com/office/drawing/2014/main" id="{C367F243-3036-4A58-AD36-9C04E992A4FE}"/>
              </a:ext>
            </a:extLst>
          </p:cNvPr>
          <p:cNvSpPr/>
          <p:nvPr/>
        </p:nvSpPr>
        <p:spPr bwMode="auto">
          <a:xfrm>
            <a:off x="6452512"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1" name="Flowchart: Connector 590">
            <a:extLst>
              <a:ext uri="{FF2B5EF4-FFF2-40B4-BE49-F238E27FC236}">
                <a16:creationId xmlns:a16="http://schemas.microsoft.com/office/drawing/2014/main" id="{ECD0278C-8418-400A-B92D-1A3EFA4B6756}"/>
              </a:ext>
            </a:extLst>
          </p:cNvPr>
          <p:cNvSpPr/>
          <p:nvPr/>
        </p:nvSpPr>
        <p:spPr bwMode="auto">
          <a:xfrm>
            <a:off x="5921374"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2" name="Flowchart: Connector 591">
            <a:extLst>
              <a:ext uri="{FF2B5EF4-FFF2-40B4-BE49-F238E27FC236}">
                <a16:creationId xmlns:a16="http://schemas.microsoft.com/office/drawing/2014/main" id="{703C26AB-7CD4-43AF-9CBC-D30E6051D3BB}"/>
              </a:ext>
            </a:extLst>
          </p:cNvPr>
          <p:cNvSpPr/>
          <p:nvPr/>
        </p:nvSpPr>
        <p:spPr bwMode="auto">
          <a:xfrm>
            <a:off x="5322336"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pic>
        <p:nvPicPr>
          <p:cNvPr id="593" name="Picture 592">
            <a:hlinkClick r:id="" action="ppaction://noaction"/>
            <a:extLst>
              <a:ext uri="{FF2B5EF4-FFF2-40B4-BE49-F238E27FC236}">
                <a16:creationId xmlns:a16="http://schemas.microsoft.com/office/drawing/2014/main" id="{77907836-774B-4602-927E-7065A9F9FA34}"/>
              </a:ext>
            </a:extLst>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3086556" y="2261559"/>
            <a:ext cx="1804293" cy="1011095"/>
          </a:xfrm>
          <a:prstGeom prst="rect">
            <a:avLst/>
          </a:prstGeom>
          <a:noFill/>
          <a:ln w="9525">
            <a:noFill/>
            <a:miter lim="800000"/>
            <a:headEnd/>
            <a:tailEnd/>
          </a:ln>
        </p:spPr>
      </p:pic>
      <p:pic>
        <p:nvPicPr>
          <p:cNvPr id="594" name="Picture 593">
            <a:hlinkClick r:id="rId5" action="ppaction://hlinksldjump"/>
            <a:extLst>
              <a:ext uri="{FF2B5EF4-FFF2-40B4-BE49-F238E27FC236}">
                <a16:creationId xmlns:a16="http://schemas.microsoft.com/office/drawing/2014/main" id="{756A3B27-B8E4-4D36-B59E-0BAE2A9744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562"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5" name="Picture 2">
            <a:hlinkClick r:id="" action="ppaction://noaction"/>
            <a:extLst>
              <a:ext uri="{FF2B5EF4-FFF2-40B4-BE49-F238E27FC236}">
                <a16:creationId xmlns:a16="http://schemas.microsoft.com/office/drawing/2014/main" id="{6A61D017-A0C2-476C-921A-D9471D446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1951" y="2087278"/>
            <a:ext cx="999569" cy="1409700"/>
          </a:xfrm>
          <a:prstGeom prst="rect">
            <a:avLst/>
          </a:prstGeom>
          <a:solidFill>
            <a:schemeClr val="bg1"/>
          </a:solidFill>
          <a:ln>
            <a:noFill/>
          </a:ln>
          <a:effectLst/>
        </p:spPr>
      </p:pic>
      <p:pic>
        <p:nvPicPr>
          <p:cNvPr id="596" name="Picture 5">
            <a:extLst>
              <a:ext uri="{FF2B5EF4-FFF2-40B4-BE49-F238E27FC236}">
                <a16:creationId xmlns:a16="http://schemas.microsoft.com/office/drawing/2014/main" id="{1E19F8B9-3C27-4B45-9300-F5C30CF5B7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6288"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0.05559 -0.02453 C 0.05976 -0.00138 0.06393 0.02176 0.06979 0.025 C 0.07578 0.02825 0.08737 0.01297 0.09088 -0.00532 C 0.09453 -0.02361 0.09388 -0.06921 0.09166 -0.08518 C 0.08945 -0.10115 0.08099 -0.10972 0.07734 -0.10162 C 0.07382 -0.09351 0.07044 -0.06412 0.07031 -0.03634 C 0.07031 -0.00856 0.07864 0.04445 0.07669 0.06459 C 0.07487 0.08473 0.06497 0.09121 0.0595 0.08519 C 0.05377 0.07917 0.0444 0.047 0.04349 0.02848 C 0.04257 0.00996 0.04817 -0.00833 0.05377 -0.02638 " pathEditMode="relative" rAng="0" ptsTypes="AAAAAAAAAA">
                                      <p:cBhvr>
                                        <p:cTn id="6" dur="5000" fill="hold"/>
                                        <p:tgtEl>
                                          <p:spTgt spid="331"/>
                                        </p:tgtEl>
                                        <p:attrNameLst>
                                          <p:attrName>ppt_x</p:attrName>
                                          <p:attrName>ppt_y</p:attrName>
                                        </p:attrNameLst>
                                      </p:cBhvr>
                                      <p:rCtr x="1276" y="1574"/>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0.02786 0.03472 C 0.03372 0.03542 0.04088 0.02893 0.0457 0.03472 C 0.05039 0.04051 0.05612 0.05324 0.05664 0.06898 C 0.05703 0.08495 0.05221 0.12546 0.04804 0.12986 C 0.04388 0.13449 0.03711 0.11065 0.03138 0.09583 C 0.02578 0.08102 0.01823 0.0456 0.0138 0.04074 C 0.00937 0.03588 0.00247 0.0463 0.00455 0.06713 C 0.00651 0.08796 0.02474 0.17222 0.02578 0.1662 C 0.02682 0.15995 0.01015 0.05208 0.01067 0.03032 C 0.01106 0.00856 0.022 0.03403 0.02786 0.03472 Z " pathEditMode="relative" rAng="0" ptsTypes="AAAAAAAAAA">
                                      <p:cBhvr>
                                        <p:cTn id="8" dur="5000" fill="hold"/>
                                        <p:tgtEl>
                                          <p:spTgt spid="338"/>
                                        </p:tgtEl>
                                        <p:attrNameLst>
                                          <p:attrName>ppt_x</p:attrName>
                                          <p:attrName>ppt_y</p:attrName>
                                        </p:attrNameLst>
                                      </p:cBhvr>
                                      <p:rCtr x="247" y="5926"/>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345 0.02871 C -0.04154 0.02292 -0.06237 0.01482 -0.06888 0.02801 C -0.07526 0.04121 -0.07578 0.08912 -0.07305 0.10718 C -0.07018 0.12524 -0.0599 0.14375 -0.05208 0.13635 C -0.04427 0.12894 -0.02904 0.08056 -0.02617 0.06297 C -0.02344 0.04537 -0.02734 0.03449 -0.0345 0.02871 Z " pathEditMode="relative" rAng="0" ptsTypes="AAAAAA">
                                      <p:cBhvr>
                                        <p:cTn id="10" dur="5000" fill="hold"/>
                                        <p:tgtEl>
                                          <p:spTgt spid="326"/>
                                        </p:tgtEl>
                                        <p:attrNameLst>
                                          <p:attrName>ppt_x</p:attrName>
                                          <p:attrName>ppt_y</p:attrName>
                                        </p:attrNameLst>
                                      </p:cBhvr>
                                      <p:rCtr x="-1549" y="5069"/>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6.25E-7 -2.22222E-6 C -0.00612 -0.00162 -0.01732 -0.00787 -0.0194 -0.02778 C -0.02162 -0.04768 -0.01758 -0.10023 -0.01289 -0.11875 C -0.00807 -0.13727 0.00807 -0.14629 0.00898 -0.13866 C 0.01016 -0.13102 -0.00781 -0.09305 -0.00638 -0.07315 C -0.00495 -0.05324 0.01654 -0.03078 0.01771 -0.01852 C 0.01862 -0.00625 0.00625 0.00162 6.25E-7 -2.22222E-6 Z " pathEditMode="relative" rAng="0" ptsTypes="AAAAAAA">
                                      <p:cBhvr>
                                        <p:cTn id="12" dur="5000" fill="hold"/>
                                        <p:tgtEl>
                                          <p:spTgt spid="344"/>
                                        </p:tgtEl>
                                        <p:attrNameLst>
                                          <p:attrName>ppt_x</p:attrName>
                                          <p:attrName>ppt_y</p:attrName>
                                        </p:attrNameLst>
                                      </p:cBhvr>
                                      <p:rCtr x="-117" y="-7083"/>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125E-6 -4.81481E-6 C 0.0043 0.02107 0.01042 0.03403 0.01589 0.03311 C 0.02136 0.03218 0.03086 0.02292 0.03295 -0.00601 C 0.03503 -0.03495 0.03164 -0.13078 0.02826 -0.1412 C 0.025 -0.15162 0.01927 -0.07592 0.01289 -0.06805 C 0.00651 -0.06018 -0.00742 -0.10555 -0.00976 -0.09375 C -0.01198 -0.08194 -0.00429 -0.02106 -3.125E-6 -4.81481E-6 Z " pathEditMode="relative" rAng="0" ptsTypes="AAAAAAA">
                                      <p:cBhvr>
                                        <p:cTn id="14" dur="5000" fill="hold"/>
                                        <p:tgtEl>
                                          <p:spTgt spid="320"/>
                                        </p:tgtEl>
                                        <p:attrNameLst>
                                          <p:attrName>ppt_x</p:attrName>
                                          <p:attrName>ppt_y</p:attrName>
                                        </p:attrNameLst>
                                      </p:cBhvr>
                                      <p:rCtr x="1172" y="-5463"/>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1732 -0.00186 C -0.02188 -0.02801 -0.02813 -0.05487 -0.03334 -0.06135 C -0.03855 -0.06783 -0.04987 -0.04954 -0.0487 -0.04075 C -0.04753 -0.03195 -0.02826 -0.02547 -0.02631 -0.00788 C -0.02435 0.00972 -0.04063 0.04768 -0.03711 0.06481 C -0.03386 0.08194 -0.00925 0.10601 -0.00586 0.09513 C -0.00248 0.08425 -0.01289 0.0243 -0.01732 -0.00186 Z " pathEditMode="relative" rAng="0" ptsTypes="AAAAAAA">
                                      <p:cBhvr>
                                        <p:cTn id="16" dur="5000" fill="hold"/>
                                        <p:tgtEl>
                                          <p:spTgt spid="315"/>
                                        </p:tgtEl>
                                        <p:attrNameLst>
                                          <p:attrName>ppt_x</p:attrName>
                                          <p:attrName>ppt_y</p:attrName>
                                        </p:attrNameLst>
                                      </p:cBhvr>
                                      <p:rCtr x="-977" y="1921"/>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0.03424 4.07407E-6 C 0.03255 -0.01713 0.03607 -0.04491 0.04153 -0.06343 C 0.04713 -0.08195 0.06107 -0.12176 0.06784 -0.11158 C 0.07461 -0.10139 0.08372 -0.01528 0.08229 -0.00255 C 0.08086 0.01018 0.06445 -0.04213 0.05937 -0.03496 C 0.05429 -0.02778 0.05612 0.03402 0.05195 0.04027 C 0.04765 0.04652 0.03607 0.01713 0.03424 4.07407E-6 Z " pathEditMode="relative" rAng="0" ptsTypes="AAAAAAA">
                                      <p:cBhvr>
                                        <p:cTn id="18" dur="5000" fill="hold"/>
                                        <p:tgtEl>
                                          <p:spTgt spid="475"/>
                                        </p:tgtEl>
                                        <p:attrNameLst>
                                          <p:attrName>ppt_x</p:attrName>
                                          <p:attrName>ppt_y</p:attrName>
                                        </p:attrNameLst>
                                      </p:cBhvr>
                                      <p:rCtr x="2396" y="-3634"/>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117 0.00393 C -0.00338 0.00741 -0.00547 0.01088 -0.0052 0.02292 C -0.00494 0.03495 -0.00625 0.05995 0.00026 0.07593 C 0.00677 0.0919 0.02748 0.12477 0.03412 0.11875 C 0.04089 0.11273 0.04623 0.06018 0.0405 0.04028 C 0.0349 0.02037 0.01745 0.01018 -3.33333E-6 7.40741E-7 " pathEditMode="relative" rAng="0" ptsTypes="AAAAAA">
                                      <p:cBhvr>
                                        <p:cTn id="20" dur="5000" fill="hold"/>
                                        <p:tgtEl>
                                          <p:spTgt spid="474"/>
                                        </p:tgtEl>
                                        <p:attrNameLst>
                                          <p:attrName>ppt_x</p:attrName>
                                          <p:attrName>ppt_y</p:attrName>
                                        </p:attrNameLst>
                                      </p:cBhvr>
                                      <p:rCtr x="2005" y="5579"/>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2.5E-6 -3.7037E-7 C 0.00625 -0.00625 0.01497 -0.04444 0.01367 -0.06782 C 0.01237 -0.0912 -0.00469 -0.14514 -0.00755 -0.14051 C -0.01055 -0.13588 -0.00143 -0.0588 -0.00404 -0.04028 C -0.00651 -0.02176 -0.02396 -0.03657 -0.02318 -0.02963 C -0.02253 -0.02268 -0.00612 0.00625 2.5E-6 -3.7037E-7 Z " pathEditMode="relative" rAng="0" ptsTypes="AAAAAA">
                                      <p:cBhvr>
                                        <p:cTn id="22" dur="5000" fill="hold"/>
                                        <p:tgtEl>
                                          <p:spTgt spid="473"/>
                                        </p:tgtEl>
                                        <p:attrNameLst>
                                          <p:attrName>ppt_x</p:attrName>
                                          <p:attrName>ppt_y</p:attrName>
                                        </p:attrNameLst>
                                      </p:cBhvr>
                                      <p:rCtr x="-469" y="-7014"/>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0.01979 0.04259 C -0.01471 0.03518 -0.00872 0.02453 -0.01158 0.00625 C -0.01432 -0.01204 -0.03099 -0.0632 -0.03672 -0.0669 C -0.04244 -0.0706 -0.04739 -0.02801 -0.04635 -0.01621 C -0.04531 -0.0044 -0.03099 -0.00672 -0.03033 0.0044 C -0.02955 0.01551 -0.04375 0.04421 -0.04192 0.05046 C -0.03997 0.05671 -0.02487 0.05 -0.01979 0.04259 Z " pathEditMode="relative" rAng="0" ptsTypes="AAAAAAA">
                                      <p:cBhvr>
                                        <p:cTn id="24" dur="5000" fill="hold"/>
                                        <p:tgtEl>
                                          <p:spTgt spid="314"/>
                                        </p:tgtEl>
                                        <p:attrNameLst>
                                          <p:attrName>ppt_x</p:attrName>
                                          <p:attrName>ppt_y</p:attrName>
                                        </p:attrNameLst>
                                      </p:cBhvr>
                                      <p:rCtr x="-885" y="-4977"/>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3.54167E-6 1.11111E-6 C -0.00091 -0.0162 -0.00235 -0.06111 -0.00573 -0.06667 C -0.00912 -0.07222 -0.02123 -0.05741 -0.02045 -0.0331 C -0.01966 -0.0088 -0.00821 0.07569 -0.00105 0.07986 C 0.00599 0.08403 0.022 -0.00023 0.02226 -0.00857 C 0.02226 -0.0169 0.00338 0.02893 -0.00039 0.03032 C -0.00417 0.03171 0.00091 0.0162 3.54167E-6 1.11111E-6 Z " pathEditMode="relative" rAng="0" ptsTypes="AAAAAAA">
                                      <p:cBhvr>
                                        <p:cTn id="26" dur="5000" fill="hold"/>
                                        <p:tgtEl>
                                          <p:spTgt spid="337"/>
                                        </p:tgtEl>
                                        <p:attrNameLst>
                                          <p:attrName>ppt_x</p:attrName>
                                          <p:attrName>ppt_y</p:attrName>
                                        </p:attrNameLst>
                                      </p:cBhvr>
                                      <p:rCtr x="91" y="579"/>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58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58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59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58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590"/>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41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395"/>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40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413"/>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390"/>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401"/>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428"/>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429"/>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7" grpId="0" animBg="1"/>
      <p:bldP spid="428" grpId="0" animBg="1"/>
      <p:bldP spid="429" grpId="0" animBg="1"/>
      <p:bldP spid="473" grpId="0" animBg="1"/>
      <p:bldP spid="474" grpId="0" animBg="1"/>
      <p:bldP spid="475" grpId="0" animBg="1"/>
      <p:bldP spid="587" grpId="0" animBg="1"/>
      <p:bldP spid="588" grpId="0" animBg="1"/>
      <p:bldP spid="589" grpId="0" animBg="1"/>
      <p:bldP spid="590" grpId="0" animBg="1"/>
      <p:bldP spid="59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0"/>
            <a:ext cx="12192000" cy="65913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
        <p:nvSpPr>
          <p:cNvPr id="6" name="Title 5"/>
          <p:cNvSpPr>
            <a:spLocks noGrp="1"/>
          </p:cNvSpPr>
          <p:nvPr>
            <p:ph type="title"/>
          </p:nvPr>
        </p:nvSpPr>
        <p:spPr/>
        <p:txBody>
          <a:bodyPr/>
          <a:lstStyle/>
          <a:p>
            <a:r>
              <a:rPr lang="en-US" dirty="0"/>
              <a:t>Plant zero</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3609</TotalTime>
  <Words>462</Words>
  <Application>Microsoft Office PowerPoint</Application>
  <PresentationFormat>Widescreen</PresentationFormat>
  <Paragraphs>80</Paragraphs>
  <Slides>37</Slides>
  <Notes>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Candara</vt:lpstr>
      <vt:lpstr>Times</vt:lpstr>
      <vt:lpstr>Wingdings</vt:lpstr>
      <vt:lpstr>SWOT 2021</vt:lpstr>
      <vt:lpstr>An Elegant Solution for Safe Water on Tap </vt:lpstr>
      <vt:lpstr>Overview</vt:lpstr>
      <vt:lpstr>AguaClara Technologies</vt:lpstr>
      <vt:lpstr>Stages of particle removal</vt:lpstr>
      <vt:lpstr>PowerPoint Presentation</vt:lpstr>
      <vt:lpstr>Tour of an AguaClara plant</vt:lpstr>
      <vt:lpstr>Plant zero</vt:lpstr>
      <vt:lpstr>PowerPoint Presentation</vt:lpstr>
      <vt:lpstr>PowerPoint Presentation</vt:lpstr>
      <vt:lpstr>San Nicolas</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of particle removal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162</cp:revision>
  <dcterms:created xsi:type="dcterms:W3CDTF">2014-03-14T12:49:46Z</dcterms:created>
  <dcterms:modified xsi:type="dcterms:W3CDTF">2020-10-24T14:54:05Z</dcterms:modified>
</cp:coreProperties>
</file>